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5"/>
  </p:notesMasterIdLst>
  <p:sldIdLst>
    <p:sldId id="257" r:id="rId2"/>
    <p:sldId id="269" r:id="rId3"/>
    <p:sldId id="282" r:id="rId4"/>
    <p:sldId id="266" r:id="rId5"/>
    <p:sldId id="288" r:id="rId6"/>
    <p:sldId id="260" r:id="rId7"/>
    <p:sldId id="283" r:id="rId8"/>
    <p:sldId id="259" r:id="rId9"/>
    <p:sldId id="292" r:id="rId10"/>
    <p:sldId id="264" r:id="rId11"/>
    <p:sldId id="272" r:id="rId12"/>
    <p:sldId id="278" r:id="rId13"/>
    <p:sldId id="267" r:id="rId14"/>
    <p:sldId id="274" r:id="rId15"/>
    <p:sldId id="265" r:id="rId16"/>
    <p:sldId id="275" r:id="rId17"/>
    <p:sldId id="268" r:id="rId18"/>
    <p:sldId id="277" r:id="rId19"/>
    <p:sldId id="270" r:id="rId20"/>
    <p:sldId id="271" r:id="rId21"/>
    <p:sldId id="273" r:id="rId22"/>
    <p:sldId id="276" r:id="rId23"/>
    <p:sldId id="263" r:id="rId24"/>
    <p:sldId id="279" r:id="rId25"/>
    <p:sldId id="284" r:id="rId26"/>
    <p:sldId id="281" r:id="rId27"/>
    <p:sldId id="285" r:id="rId28"/>
    <p:sldId id="286" r:id="rId29"/>
    <p:sldId id="289" r:id="rId30"/>
    <p:sldId id="287" r:id="rId31"/>
    <p:sldId id="290" r:id="rId32"/>
    <p:sldId id="291" r:id="rId33"/>
    <p:sldId id="280" r:id="rId3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A0000"/>
    <a:srgbClr val="54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7669BF81-376C-4008-9CD1-E45EEEBBF3D6}" v="187" dt="2025-09-30T05:31:25.981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4660"/>
  </p:normalViewPr>
  <p:slideViewPr>
    <p:cSldViewPr snapToGrid="0">
      <p:cViewPr varScale="1">
        <p:scale>
          <a:sx n="78" d="100"/>
          <a:sy n="78" d="100"/>
        </p:scale>
        <p:origin x="878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40" Type="http://schemas.microsoft.com/office/2016/11/relationships/changesInfo" Target="changesInfos/changesInfo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drparthiban.g@gmail.com" userId="8797c4495670d2ae" providerId="LiveId" clId="{6E88F617-0158-4318-AE97-5CFB85CA9993}"/>
    <pc:docChg chg="undo custSel addSld delSld modSld sldOrd">
      <pc:chgData name="drparthiban.g@gmail.com" userId="8797c4495670d2ae" providerId="LiveId" clId="{6E88F617-0158-4318-AE97-5CFB85CA9993}" dt="2025-09-30T06:12:12.261" v="4057"/>
      <pc:docMkLst>
        <pc:docMk/>
      </pc:docMkLst>
      <pc:sldChg chg="modSp mod modAnim">
        <pc:chgData name="drparthiban.g@gmail.com" userId="8797c4495670d2ae" providerId="LiveId" clId="{6E88F617-0158-4318-AE97-5CFB85CA9993}" dt="2025-09-29T19:52:49.323" v="1288"/>
        <pc:sldMkLst>
          <pc:docMk/>
          <pc:sldMk cId="917336808" sldId="257"/>
        </pc:sldMkLst>
        <pc:cxnChg chg="mod">
          <ac:chgData name="drparthiban.g@gmail.com" userId="8797c4495670d2ae" providerId="LiveId" clId="{6E88F617-0158-4318-AE97-5CFB85CA9993}" dt="2025-09-29T19:50:48.212" v="1273" actId="14100"/>
          <ac:cxnSpMkLst>
            <pc:docMk/>
            <pc:sldMk cId="917336808" sldId="257"/>
            <ac:cxnSpMk id="6" creationId="{E22EB031-BDA6-6B01-8653-24747F0E8F8D}"/>
          </ac:cxnSpMkLst>
        </pc:cxnChg>
      </pc:sldChg>
      <pc:sldChg chg="addSp modSp del mod">
        <pc:chgData name="drparthiban.g@gmail.com" userId="8797c4495670d2ae" providerId="LiveId" clId="{6E88F617-0158-4318-AE97-5CFB85CA9993}" dt="2025-09-29T18:25:55.770" v="70" actId="47"/>
        <pc:sldMkLst>
          <pc:docMk/>
          <pc:sldMk cId="4101165494" sldId="258"/>
        </pc:sldMkLst>
        <pc:spChg chg="add mod">
          <ac:chgData name="drparthiban.g@gmail.com" userId="8797c4495670d2ae" providerId="LiveId" clId="{6E88F617-0158-4318-AE97-5CFB85CA9993}" dt="2025-09-29T18:12:42.318" v="11" actId="14838"/>
          <ac:spMkLst>
            <pc:docMk/>
            <pc:sldMk cId="4101165494" sldId="258"/>
            <ac:spMk id="4" creationId="{9D273697-A48E-F1D2-C1F9-FE29F1DA9DB3}"/>
          </ac:spMkLst>
        </pc:spChg>
        <pc:spChg chg="add mod">
          <ac:chgData name="drparthiban.g@gmail.com" userId="8797c4495670d2ae" providerId="LiveId" clId="{6E88F617-0158-4318-AE97-5CFB85CA9993}" dt="2025-09-29T18:13:52.662" v="16" actId="1076"/>
          <ac:spMkLst>
            <pc:docMk/>
            <pc:sldMk cId="4101165494" sldId="258"/>
            <ac:spMk id="5" creationId="{B3F822B8-E6E1-34EA-9FB2-DCD28F0541E5}"/>
          </ac:spMkLst>
        </pc:spChg>
        <pc:picChg chg="add mod">
          <ac:chgData name="drparthiban.g@gmail.com" userId="8797c4495670d2ae" providerId="LiveId" clId="{6E88F617-0158-4318-AE97-5CFB85CA9993}" dt="2025-09-29T18:19:52.321" v="33" actId="1582"/>
          <ac:picMkLst>
            <pc:docMk/>
            <pc:sldMk cId="4101165494" sldId="258"/>
            <ac:picMk id="8" creationId="{E893EC33-DB53-2FAF-F19D-123C4ADC5682}"/>
          </ac:picMkLst>
        </pc:picChg>
        <pc:cxnChg chg="add mod">
          <ac:chgData name="drparthiban.g@gmail.com" userId="8797c4495670d2ae" providerId="LiveId" clId="{6E88F617-0158-4318-AE97-5CFB85CA9993}" dt="2025-09-29T18:14:50.684" v="23" actId="13822"/>
          <ac:cxnSpMkLst>
            <pc:docMk/>
            <pc:sldMk cId="4101165494" sldId="258"/>
            <ac:cxnSpMk id="7" creationId="{246BB5CE-6380-6ED6-3148-8A6841441F18}"/>
          </ac:cxnSpMkLst>
        </pc:cxnChg>
      </pc:sldChg>
      <pc:sldChg chg="addSp delSp modSp mod setBg">
        <pc:chgData name="drparthiban.g@gmail.com" userId="8797c4495670d2ae" providerId="LiveId" clId="{6E88F617-0158-4318-AE97-5CFB85CA9993}" dt="2025-09-29T19:03:36.977" v="456" actId="1037"/>
        <pc:sldMkLst>
          <pc:docMk/>
          <pc:sldMk cId="306431599" sldId="259"/>
        </pc:sldMkLst>
        <pc:spChg chg="add mod">
          <ac:chgData name="drparthiban.g@gmail.com" userId="8797c4495670d2ae" providerId="LiveId" clId="{6E88F617-0158-4318-AE97-5CFB85CA9993}" dt="2025-09-29T18:38:57.404" v="226" actId="208"/>
          <ac:spMkLst>
            <pc:docMk/>
            <pc:sldMk cId="306431599" sldId="259"/>
            <ac:spMk id="6" creationId="{3D53331A-D43B-F32D-578D-58D8507FB3FD}"/>
          </ac:spMkLst>
        </pc:spChg>
        <pc:spChg chg="add mod">
          <ac:chgData name="drparthiban.g@gmail.com" userId="8797c4495670d2ae" providerId="LiveId" clId="{6E88F617-0158-4318-AE97-5CFB85CA9993}" dt="2025-09-29T18:29:29.794" v="94" actId="1035"/>
          <ac:spMkLst>
            <pc:docMk/>
            <pc:sldMk cId="306431599" sldId="259"/>
            <ac:spMk id="7" creationId="{61E03409-E0E2-1E43-1428-105DED5093CF}"/>
          </ac:spMkLst>
        </pc:spChg>
        <pc:spChg chg="add mod">
          <ac:chgData name="drparthiban.g@gmail.com" userId="8797c4495670d2ae" providerId="LiveId" clId="{6E88F617-0158-4318-AE97-5CFB85CA9993}" dt="2025-09-29T18:40:56.977" v="345" actId="113"/>
          <ac:spMkLst>
            <pc:docMk/>
            <pc:sldMk cId="306431599" sldId="259"/>
            <ac:spMk id="17" creationId="{BEC335D4-7332-1504-7FE2-8F722E4980EA}"/>
          </ac:spMkLst>
        </pc:spChg>
        <pc:spChg chg="add mod">
          <ac:chgData name="drparthiban.g@gmail.com" userId="8797c4495670d2ae" providerId="LiveId" clId="{6E88F617-0158-4318-AE97-5CFB85CA9993}" dt="2025-09-29T18:34:25.415" v="177" actId="767"/>
          <ac:spMkLst>
            <pc:docMk/>
            <pc:sldMk cId="306431599" sldId="259"/>
            <ac:spMk id="19" creationId="{C7AC0A0D-1AC4-45E4-2473-F29939D20B0F}"/>
          </ac:spMkLst>
        </pc:spChg>
        <pc:spChg chg="add mod">
          <ac:chgData name="drparthiban.g@gmail.com" userId="8797c4495670d2ae" providerId="LiveId" clId="{6E88F617-0158-4318-AE97-5CFB85CA9993}" dt="2025-09-29T18:57:22.965" v="361" actId="14100"/>
          <ac:spMkLst>
            <pc:docMk/>
            <pc:sldMk cId="306431599" sldId="259"/>
            <ac:spMk id="20" creationId="{46225E97-07B4-0EA7-8DE4-0B4DF16E6739}"/>
          </ac:spMkLst>
        </pc:spChg>
        <pc:spChg chg="add mod">
          <ac:chgData name="drparthiban.g@gmail.com" userId="8797c4495670d2ae" providerId="LiveId" clId="{6E88F617-0158-4318-AE97-5CFB85CA9993}" dt="2025-09-29T19:03:36.977" v="456" actId="1037"/>
          <ac:spMkLst>
            <pc:docMk/>
            <pc:sldMk cId="306431599" sldId="259"/>
            <ac:spMk id="21" creationId="{E34676D6-29FE-226D-1EA5-EE5D2457679E}"/>
          </ac:spMkLst>
        </pc:spChg>
        <pc:picChg chg="add del mod">
          <ac:chgData name="drparthiban.g@gmail.com" userId="8797c4495670d2ae" providerId="LiveId" clId="{6E88F617-0158-4318-AE97-5CFB85CA9993}" dt="2025-09-29T18:32:33.346" v="121" actId="1076"/>
          <ac:picMkLst>
            <pc:docMk/>
            <pc:sldMk cId="306431599" sldId="259"/>
            <ac:picMk id="4" creationId="{C5365B85-0191-6343-C37F-09644739747F}"/>
          </ac:picMkLst>
        </pc:picChg>
        <pc:picChg chg="add mod">
          <ac:chgData name="drparthiban.g@gmail.com" userId="8797c4495670d2ae" providerId="LiveId" clId="{6E88F617-0158-4318-AE97-5CFB85CA9993}" dt="2025-09-29T18:40:23.228" v="329" actId="1036"/>
          <ac:picMkLst>
            <pc:docMk/>
            <pc:sldMk cId="306431599" sldId="259"/>
            <ac:picMk id="5" creationId="{9AFE7E21-F7DA-A4B0-A64D-790131015015}"/>
          </ac:picMkLst>
        </pc:picChg>
        <pc:cxnChg chg="add del mod">
          <ac:chgData name="drparthiban.g@gmail.com" userId="8797c4495670d2ae" providerId="LiveId" clId="{6E88F617-0158-4318-AE97-5CFB85CA9993}" dt="2025-09-29T18:24:14.080" v="59" actId="478"/>
          <ac:cxnSpMkLst>
            <pc:docMk/>
            <pc:sldMk cId="306431599" sldId="259"/>
            <ac:cxnSpMk id="8" creationId="{4E3D82F5-346A-91BF-43F3-B53D91BE18F0}"/>
          </ac:cxnSpMkLst>
        </pc:cxnChg>
        <pc:cxnChg chg="add del mod">
          <ac:chgData name="drparthiban.g@gmail.com" userId="8797c4495670d2ae" providerId="LiveId" clId="{6E88F617-0158-4318-AE97-5CFB85CA9993}" dt="2025-09-29T18:30:21.284" v="101" actId="478"/>
          <ac:cxnSpMkLst>
            <pc:docMk/>
            <pc:sldMk cId="306431599" sldId="259"/>
            <ac:cxnSpMk id="10" creationId="{5E5FFE71-C4CF-3782-206C-2C188ACA14EA}"/>
          </ac:cxnSpMkLst>
        </pc:cxnChg>
        <pc:cxnChg chg="add del mod">
          <ac:chgData name="drparthiban.g@gmail.com" userId="8797c4495670d2ae" providerId="LiveId" clId="{6E88F617-0158-4318-AE97-5CFB85CA9993}" dt="2025-09-29T18:30:52.913" v="104" actId="478"/>
          <ac:cxnSpMkLst>
            <pc:docMk/>
            <pc:sldMk cId="306431599" sldId="259"/>
            <ac:cxnSpMk id="13" creationId="{9309176C-6B3D-A89A-371D-EBF448502BDB}"/>
          </ac:cxnSpMkLst>
        </pc:cxnChg>
        <pc:cxnChg chg="add mod">
          <ac:chgData name="drparthiban.g@gmail.com" userId="8797c4495670d2ae" providerId="LiveId" clId="{6E88F617-0158-4318-AE97-5CFB85CA9993}" dt="2025-09-29T18:31:20.493" v="114" actId="13822"/>
          <ac:cxnSpMkLst>
            <pc:docMk/>
            <pc:sldMk cId="306431599" sldId="259"/>
            <ac:cxnSpMk id="16" creationId="{2488F5CC-2C42-7EA0-EC82-D51AB02F67D7}"/>
          </ac:cxnSpMkLst>
        </pc:cxnChg>
        <pc:cxnChg chg="add mod">
          <ac:chgData name="drparthiban.g@gmail.com" userId="8797c4495670d2ae" providerId="LiveId" clId="{6E88F617-0158-4318-AE97-5CFB85CA9993}" dt="2025-09-29T18:31:53.191" v="117"/>
          <ac:cxnSpMkLst>
            <pc:docMk/>
            <pc:sldMk cId="306431599" sldId="259"/>
            <ac:cxnSpMk id="18" creationId="{DA2C3E2A-E76C-03BF-9D2C-F6BB7F85774B}"/>
          </ac:cxnSpMkLst>
        </pc:cxnChg>
      </pc:sldChg>
      <pc:sldChg chg="addSp delSp modSp add mod ord setBg">
        <pc:chgData name="drparthiban.g@gmail.com" userId="8797c4495670d2ae" providerId="LiveId" clId="{6E88F617-0158-4318-AE97-5CFB85CA9993}" dt="2025-09-30T06:00:47.806" v="4009"/>
        <pc:sldMkLst>
          <pc:docMk/>
          <pc:sldMk cId="4070190098" sldId="260"/>
        </pc:sldMkLst>
        <pc:spChg chg="mod">
          <ac:chgData name="drparthiban.g@gmail.com" userId="8797c4495670d2ae" providerId="LiveId" clId="{6E88F617-0158-4318-AE97-5CFB85CA9993}" dt="2025-09-29T19:02:04.357" v="441" actId="20577"/>
          <ac:spMkLst>
            <pc:docMk/>
            <pc:sldMk cId="4070190098" sldId="260"/>
            <ac:spMk id="17" creationId="{56943E0E-7F6C-37F2-7000-E34851DE483A}"/>
          </ac:spMkLst>
        </pc:spChg>
        <pc:spChg chg="mod">
          <ac:chgData name="drparthiban.g@gmail.com" userId="8797c4495670d2ae" providerId="LiveId" clId="{6E88F617-0158-4318-AE97-5CFB85CA9993}" dt="2025-09-29T19:03:12.015" v="447" actId="1038"/>
          <ac:spMkLst>
            <pc:docMk/>
            <pc:sldMk cId="4070190098" sldId="260"/>
            <ac:spMk id="21" creationId="{DB3DEB25-D712-DAD2-2A8E-98988780EAC1}"/>
          </ac:spMkLst>
        </pc:spChg>
        <pc:picChg chg="add mod">
          <ac:chgData name="drparthiban.g@gmail.com" userId="8797c4495670d2ae" providerId="LiveId" clId="{6E88F617-0158-4318-AE97-5CFB85CA9993}" dt="2025-09-29T19:00:41.809" v="385" actId="1076"/>
          <ac:picMkLst>
            <pc:docMk/>
            <pc:sldMk cId="4070190098" sldId="260"/>
            <ac:picMk id="2" creationId="{553FC8B2-2C37-66A7-4791-C37F1F96CFD0}"/>
          </ac:picMkLst>
        </pc:picChg>
        <pc:picChg chg="add del">
          <ac:chgData name="drparthiban.g@gmail.com" userId="8797c4495670d2ae" providerId="LiveId" clId="{6E88F617-0158-4318-AE97-5CFB85CA9993}" dt="2025-09-29T19:00:36.787" v="384" actId="478"/>
          <ac:picMkLst>
            <pc:docMk/>
            <pc:sldMk cId="4070190098" sldId="260"/>
            <ac:picMk id="5" creationId="{6BF93F35-34CD-7943-E25F-6D8C69B0A8BD}"/>
          </ac:picMkLst>
        </pc:picChg>
      </pc:sldChg>
      <pc:sldChg chg="new del setBg">
        <pc:chgData name="drparthiban.g@gmail.com" userId="8797c4495670d2ae" providerId="LiveId" clId="{6E88F617-0158-4318-AE97-5CFB85CA9993}" dt="2025-09-29T19:04:14.036" v="458" actId="47"/>
        <pc:sldMkLst>
          <pc:docMk/>
          <pc:sldMk cId="3812275159" sldId="261"/>
        </pc:sldMkLst>
      </pc:sldChg>
      <pc:sldChg chg="add del setBg">
        <pc:chgData name="drparthiban.g@gmail.com" userId="8797c4495670d2ae" providerId="LiveId" clId="{6E88F617-0158-4318-AE97-5CFB85CA9993}" dt="2025-09-29T18:58:40.076" v="367"/>
        <pc:sldMkLst>
          <pc:docMk/>
          <pc:sldMk cId="2636917381" sldId="262"/>
        </pc:sldMkLst>
      </pc:sldChg>
      <pc:sldChg chg="add del setBg">
        <pc:chgData name="drparthiban.g@gmail.com" userId="8797c4495670d2ae" providerId="LiveId" clId="{6E88F617-0158-4318-AE97-5CFB85CA9993}" dt="2025-09-29T19:04:15.903" v="459" actId="47"/>
        <pc:sldMkLst>
          <pc:docMk/>
          <pc:sldMk cId="2961735905" sldId="262"/>
        </pc:sldMkLst>
      </pc:sldChg>
      <pc:sldChg chg="addSp delSp modSp add mod ord setBg">
        <pc:chgData name="drparthiban.g@gmail.com" userId="8797c4495670d2ae" providerId="LiveId" clId="{6E88F617-0158-4318-AE97-5CFB85CA9993}" dt="2025-09-30T06:05:38.600" v="4027"/>
        <pc:sldMkLst>
          <pc:docMk/>
          <pc:sldMk cId="2269675665" sldId="263"/>
        </pc:sldMkLst>
        <pc:spChg chg="add del">
          <ac:chgData name="drparthiban.g@gmail.com" userId="8797c4495670d2ae" providerId="LiveId" clId="{6E88F617-0158-4318-AE97-5CFB85CA9993}" dt="2025-09-29T19:07:15.755" v="483" actId="478"/>
          <ac:spMkLst>
            <pc:docMk/>
            <pc:sldMk cId="2269675665" sldId="263"/>
            <ac:spMk id="5" creationId="{3E505699-C335-124F-0F38-23D9D61FC740}"/>
          </ac:spMkLst>
        </pc:spChg>
        <pc:spChg chg="mod">
          <ac:chgData name="drparthiban.g@gmail.com" userId="8797c4495670d2ae" providerId="LiveId" clId="{6E88F617-0158-4318-AE97-5CFB85CA9993}" dt="2025-09-29T19:08:04.634" v="509" actId="1035"/>
          <ac:spMkLst>
            <pc:docMk/>
            <pc:sldMk cId="2269675665" sldId="263"/>
            <ac:spMk id="17" creationId="{7132E823-03F5-FB80-1954-22F01ED2AC59}"/>
          </ac:spMkLst>
        </pc:spChg>
        <pc:spChg chg="mod">
          <ac:chgData name="drparthiban.g@gmail.com" userId="8797c4495670d2ae" providerId="LiveId" clId="{6E88F617-0158-4318-AE97-5CFB85CA9993}" dt="2025-09-29T19:05:53.366" v="476" actId="20577"/>
          <ac:spMkLst>
            <pc:docMk/>
            <pc:sldMk cId="2269675665" sldId="263"/>
            <ac:spMk id="20" creationId="{3D81FFBD-F92D-5DA2-DC7B-D67C1C45D96D}"/>
          </ac:spMkLst>
        </pc:spChg>
        <pc:spChg chg="mod">
          <ac:chgData name="drparthiban.g@gmail.com" userId="8797c4495670d2ae" providerId="LiveId" clId="{6E88F617-0158-4318-AE97-5CFB85CA9993}" dt="2025-09-29T19:08:17.975" v="528" actId="20577"/>
          <ac:spMkLst>
            <pc:docMk/>
            <pc:sldMk cId="2269675665" sldId="263"/>
            <ac:spMk id="21" creationId="{2772A00B-FBBF-51C0-1AAB-5D77FC54DFE1}"/>
          </ac:spMkLst>
        </pc:spChg>
        <pc:picChg chg="del">
          <ac:chgData name="drparthiban.g@gmail.com" userId="8797c4495670d2ae" providerId="LiveId" clId="{6E88F617-0158-4318-AE97-5CFB85CA9993}" dt="2025-09-29T19:05:15.565" v="462" actId="478"/>
          <ac:picMkLst>
            <pc:docMk/>
            <pc:sldMk cId="2269675665" sldId="263"/>
            <ac:picMk id="2" creationId="{C32CBD15-7C56-1A83-33D2-BA9CC1789554}"/>
          </ac:picMkLst>
        </pc:picChg>
        <pc:picChg chg="add mod">
          <ac:chgData name="drparthiban.g@gmail.com" userId="8797c4495670d2ae" providerId="LiveId" clId="{6E88F617-0158-4318-AE97-5CFB85CA9993}" dt="2025-09-29T19:06:32.803" v="481" actId="1582"/>
          <ac:picMkLst>
            <pc:docMk/>
            <pc:sldMk cId="2269675665" sldId="263"/>
            <ac:picMk id="3" creationId="{7075869C-3FA0-73C5-3EF0-710162C77094}"/>
          </ac:picMkLst>
        </pc:picChg>
        <pc:picChg chg="mod">
          <ac:chgData name="drparthiban.g@gmail.com" userId="8797c4495670d2ae" providerId="LiveId" clId="{6E88F617-0158-4318-AE97-5CFB85CA9993}" dt="2025-09-29T19:05:18.098" v="464" actId="1076"/>
          <ac:picMkLst>
            <pc:docMk/>
            <pc:sldMk cId="2269675665" sldId="263"/>
            <ac:picMk id="4" creationId="{9A10E294-6153-2E29-F9FA-47D4AC6A739F}"/>
          </ac:picMkLst>
        </pc:picChg>
      </pc:sldChg>
      <pc:sldChg chg="addSp delSp modSp add mod setBg">
        <pc:chgData name="drparthiban.g@gmail.com" userId="8797c4495670d2ae" providerId="LiveId" clId="{6E88F617-0158-4318-AE97-5CFB85CA9993}" dt="2025-09-29T19:20:13.766" v="606" actId="1037"/>
        <pc:sldMkLst>
          <pc:docMk/>
          <pc:sldMk cId="1281194388" sldId="264"/>
        </pc:sldMkLst>
        <pc:spChg chg="mod">
          <ac:chgData name="drparthiban.g@gmail.com" userId="8797c4495670d2ae" providerId="LiveId" clId="{6E88F617-0158-4318-AE97-5CFB85CA9993}" dt="2025-09-29T19:20:13.766" v="606" actId="1037"/>
          <ac:spMkLst>
            <pc:docMk/>
            <pc:sldMk cId="1281194388" sldId="264"/>
            <ac:spMk id="17" creationId="{44E70F1C-9560-B233-79A4-63A8F16A8374}"/>
          </ac:spMkLst>
        </pc:spChg>
        <pc:spChg chg="mod">
          <ac:chgData name="drparthiban.g@gmail.com" userId="8797c4495670d2ae" providerId="LiveId" clId="{6E88F617-0158-4318-AE97-5CFB85CA9993}" dt="2025-09-29T19:12:04.187" v="557" actId="20577"/>
          <ac:spMkLst>
            <pc:docMk/>
            <pc:sldMk cId="1281194388" sldId="264"/>
            <ac:spMk id="20" creationId="{7D2A2986-2D79-6D5C-EBA0-1FB8CDB19256}"/>
          </ac:spMkLst>
        </pc:spChg>
        <pc:picChg chg="add mod">
          <ac:chgData name="drparthiban.g@gmail.com" userId="8797c4495670d2ae" providerId="LiveId" clId="{6E88F617-0158-4318-AE97-5CFB85CA9993}" dt="2025-09-29T19:19:02.791" v="573" actId="208"/>
          <ac:picMkLst>
            <pc:docMk/>
            <pc:sldMk cId="1281194388" sldId="264"/>
            <ac:picMk id="2" creationId="{D59F6846-3A6A-70B8-171F-294B822AB67E}"/>
          </ac:picMkLst>
        </pc:picChg>
        <pc:picChg chg="del">
          <ac:chgData name="drparthiban.g@gmail.com" userId="8797c4495670d2ae" providerId="LiveId" clId="{6E88F617-0158-4318-AE97-5CFB85CA9993}" dt="2025-09-29T19:18:52.537" v="571" actId="478"/>
          <ac:picMkLst>
            <pc:docMk/>
            <pc:sldMk cId="1281194388" sldId="264"/>
            <ac:picMk id="3" creationId="{0640596B-4813-EDCC-4C08-7AB2DF2B24EC}"/>
          </ac:picMkLst>
        </pc:picChg>
      </pc:sldChg>
      <pc:sldChg chg="addSp delSp modSp add mod setBg">
        <pc:chgData name="drparthiban.g@gmail.com" userId="8797c4495670d2ae" providerId="LiveId" clId="{6E88F617-0158-4318-AE97-5CFB85CA9993}" dt="2025-09-29T19:25:23.817" v="691" actId="20577"/>
        <pc:sldMkLst>
          <pc:docMk/>
          <pc:sldMk cId="2496021624" sldId="265"/>
        </pc:sldMkLst>
        <pc:spChg chg="mod">
          <ac:chgData name="drparthiban.g@gmail.com" userId="8797c4495670d2ae" providerId="LiveId" clId="{6E88F617-0158-4318-AE97-5CFB85CA9993}" dt="2025-09-29T19:25:09.376" v="670" actId="1037"/>
          <ac:spMkLst>
            <pc:docMk/>
            <pc:sldMk cId="2496021624" sldId="265"/>
            <ac:spMk id="17" creationId="{CE5E40C3-66DB-C66E-31EB-6B097E05D15C}"/>
          </ac:spMkLst>
        </pc:spChg>
        <pc:spChg chg="mod">
          <ac:chgData name="drparthiban.g@gmail.com" userId="8797c4495670d2ae" providerId="LiveId" clId="{6E88F617-0158-4318-AE97-5CFB85CA9993}" dt="2025-09-29T19:25:23.817" v="691" actId="20577"/>
          <ac:spMkLst>
            <pc:docMk/>
            <pc:sldMk cId="2496021624" sldId="265"/>
            <ac:spMk id="21" creationId="{72CE6622-D026-B956-71A1-B9D68240F7BB}"/>
          </ac:spMkLst>
        </pc:spChg>
        <pc:picChg chg="del">
          <ac:chgData name="drparthiban.g@gmail.com" userId="8797c4495670d2ae" providerId="LiveId" clId="{6E88F617-0158-4318-AE97-5CFB85CA9993}" dt="2025-09-29T19:24:14.966" v="620" actId="478"/>
          <ac:picMkLst>
            <pc:docMk/>
            <pc:sldMk cId="2496021624" sldId="265"/>
            <ac:picMk id="2" creationId="{F4C3B378-BE2D-AA9E-C972-19C46A932ACA}"/>
          </ac:picMkLst>
        </pc:picChg>
        <pc:picChg chg="add mod">
          <ac:chgData name="drparthiban.g@gmail.com" userId="8797c4495670d2ae" providerId="LiveId" clId="{6E88F617-0158-4318-AE97-5CFB85CA9993}" dt="2025-09-29T19:24:20.469" v="621" actId="1076"/>
          <ac:picMkLst>
            <pc:docMk/>
            <pc:sldMk cId="2496021624" sldId="265"/>
            <ac:picMk id="3" creationId="{571CFCB4-B104-04A4-5AAF-630AFD958B25}"/>
          </ac:picMkLst>
        </pc:picChg>
      </pc:sldChg>
      <pc:sldChg chg="addSp delSp modSp add mod ord setBg">
        <pc:chgData name="drparthiban.g@gmail.com" userId="8797c4495670d2ae" providerId="LiveId" clId="{6E88F617-0158-4318-AE97-5CFB85CA9993}" dt="2025-09-30T06:01:48.298" v="4013"/>
        <pc:sldMkLst>
          <pc:docMk/>
          <pc:sldMk cId="1294325785" sldId="266"/>
        </pc:sldMkLst>
        <pc:spChg chg="mod">
          <ac:chgData name="drparthiban.g@gmail.com" userId="8797c4495670d2ae" providerId="LiveId" clId="{6E88F617-0158-4318-AE97-5CFB85CA9993}" dt="2025-09-29T19:27:19.283" v="746" actId="1038"/>
          <ac:spMkLst>
            <pc:docMk/>
            <pc:sldMk cId="1294325785" sldId="266"/>
            <ac:spMk id="17" creationId="{9FF80D22-A33E-FE20-84DC-B99992755DEF}"/>
          </ac:spMkLst>
        </pc:spChg>
        <pc:spChg chg="mod">
          <ac:chgData name="drparthiban.g@gmail.com" userId="8797c4495670d2ae" providerId="LiveId" clId="{6E88F617-0158-4318-AE97-5CFB85CA9993}" dt="2025-09-29T19:27:59.304" v="802" actId="20577"/>
          <ac:spMkLst>
            <pc:docMk/>
            <pc:sldMk cId="1294325785" sldId="266"/>
            <ac:spMk id="20" creationId="{57058072-D57E-11B9-3408-1A0F658C92DE}"/>
          </ac:spMkLst>
        </pc:spChg>
        <pc:spChg chg="mod">
          <ac:chgData name="drparthiban.g@gmail.com" userId="8797c4495670d2ae" providerId="LiveId" clId="{6E88F617-0158-4318-AE97-5CFB85CA9993}" dt="2025-09-29T19:27:42.676" v="781" actId="20577"/>
          <ac:spMkLst>
            <pc:docMk/>
            <pc:sldMk cId="1294325785" sldId="266"/>
            <ac:spMk id="21" creationId="{5AA77F2D-838A-3B80-26C6-737F17526236}"/>
          </ac:spMkLst>
        </pc:spChg>
        <pc:picChg chg="add mod">
          <ac:chgData name="drparthiban.g@gmail.com" userId="8797c4495670d2ae" providerId="LiveId" clId="{6E88F617-0158-4318-AE97-5CFB85CA9993}" dt="2025-09-29T19:26:48.631" v="705" actId="1076"/>
          <ac:picMkLst>
            <pc:docMk/>
            <pc:sldMk cId="1294325785" sldId="266"/>
            <ac:picMk id="2" creationId="{B264F756-5323-8216-8AEB-849A5400748A}"/>
          </ac:picMkLst>
        </pc:picChg>
        <pc:picChg chg="del">
          <ac:chgData name="drparthiban.g@gmail.com" userId="8797c4495670d2ae" providerId="LiveId" clId="{6E88F617-0158-4318-AE97-5CFB85CA9993}" dt="2025-09-29T19:26:44.757" v="704" actId="478"/>
          <ac:picMkLst>
            <pc:docMk/>
            <pc:sldMk cId="1294325785" sldId="266"/>
            <ac:picMk id="3" creationId="{2B824F4C-FC5F-CD9A-9B34-3400580543E3}"/>
          </ac:picMkLst>
        </pc:picChg>
      </pc:sldChg>
      <pc:sldChg chg="addSp delSp modSp add mod ord setBg">
        <pc:chgData name="drparthiban.g@gmail.com" userId="8797c4495670d2ae" providerId="LiveId" clId="{6E88F617-0158-4318-AE97-5CFB85CA9993}" dt="2025-09-30T06:06:09.381" v="4033"/>
        <pc:sldMkLst>
          <pc:docMk/>
          <pc:sldMk cId="4002830768" sldId="267"/>
        </pc:sldMkLst>
        <pc:spChg chg="mod">
          <ac:chgData name="drparthiban.g@gmail.com" userId="8797c4495670d2ae" providerId="LiveId" clId="{6E88F617-0158-4318-AE97-5CFB85CA9993}" dt="2025-09-29T19:30:17.579" v="860" actId="1037"/>
          <ac:spMkLst>
            <pc:docMk/>
            <pc:sldMk cId="4002830768" sldId="267"/>
            <ac:spMk id="17" creationId="{E769D49A-E269-50D0-4B5E-6F1AFE5B2514}"/>
          </ac:spMkLst>
        </pc:spChg>
        <pc:spChg chg="mod">
          <ac:chgData name="drparthiban.g@gmail.com" userId="8797c4495670d2ae" providerId="LiveId" clId="{6E88F617-0158-4318-AE97-5CFB85CA9993}" dt="2025-09-29T19:30:51.924" v="905" actId="20577"/>
          <ac:spMkLst>
            <pc:docMk/>
            <pc:sldMk cId="4002830768" sldId="267"/>
            <ac:spMk id="21" creationId="{CFAADA0F-F225-D259-A02F-79AA1757FBEE}"/>
          </ac:spMkLst>
        </pc:spChg>
        <pc:picChg chg="del">
          <ac:chgData name="drparthiban.g@gmail.com" userId="8797c4495670d2ae" providerId="LiveId" clId="{6E88F617-0158-4318-AE97-5CFB85CA9993}" dt="2025-09-29T19:29:29.014" v="814" actId="478"/>
          <ac:picMkLst>
            <pc:docMk/>
            <pc:sldMk cId="4002830768" sldId="267"/>
            <ac:picMk id="2" creationId="{8FD01226-9B64-077A-E1C7-13D0BCB7BC14}"/>
          </ac:picMkLst>
        </pc:picChg>
        <pc:picChg chg="add mod">
          <ac:chgData name="drparthiban.g@gmail.com" userId="8797c4495670d2ae" providerId="LiveId" clId="{6E88F617-0158-4318-AE97-5CFB85CA9993}" dt="2025-09-29T19:29:35.114" v="815" actId="1076"/>
          <ac:picMkLst>
            <pc:docMk/>
            <pc:sldMk cId="4002830768" sldId="267"/>
            <ac:picMk id="3" creationId="{2ADBB375-8212-1C79-9DB2-17FF2C6C8074}"/>
          </ac:picMkLst>
        </pc:picChg>
      </pc:sldChg>
      <pc:sldChg chg="addSp delSp modSp add mod setBg">
        <pc:chgData name="drparthiban.g@gmail.com" userId="8797c4495670d2ae" providerId="LiveId" clId="{6E88F617-0158-4318-AE97-5CFB85CA9993}" dt="2025-09-29T19:34:21.300" v="1047" actId="404"/>
        <pc:sldMkLst>
          <pc:docMk/>
          <pc:sldMk cId="2906769240" sldId="268"/>
        </pc:sldMkLst>
        <pc:spChg chg="mod">
          <ac:chgData name="drparthiban.g@gmail.com" userId="8797c4495670d2ae" providerId="LiveId" clId="{6E88F617-0158-4318-AE97-5CFB85CA9993}" dt="2025-09-29T19:34:01.655" v="1046" actId="1037"/>
          <ac:spMkLst>
            <pc:docMk/>
            <pc:sldMk cId="2906769240" sldId="268"/>
            <ac:spMk id="17" creationId="{D59307A2-262B-03AD-78CB-13204A697CF1}"/>
          </ac:spMkLst>
        </pc:spChg>
        <pc:spChg chg="mod">
          <ac:chgData name="drparthiban.g@gmail.com" userId="8797c4495670d2ae" providerId="LiveId" clId="{6E88F617-0158-4318-AE97-5CFB85CA9993}" dt="2025-09-29T19:34:21.300" v="1047" actId="404"/>
          <ac:spMkLst>
            <pc:docMk/>
            <pc:sldMk cId="2906769240" sldId="268"/>
            <ac:spMk id="21" creationId="{44F5EFC2-1288-3D0D-9D19-573E4D20FF80}"/>
          </ac:spMkLst>
        </pc:spChg>
        <pc:picChg chg="add mod">
          <ac:chgData name="drparthiban.g@gmail.com" userId="8797c4495670d2ae" providerId="LiveId" clId="{6E88F617-0158-4318-AE97-5CFB85CA9993}" dt="2025-09-29T19:33:51.694" v="1041" actId="1076"/>
          <ac:picMkLst>
            <pc:docMk/>
            <pc:sldMk cId="2906769240" sldId="268"/>
            <ac:picMk id="2" creationId="{B3E9EDC4-FD52-2EC3-E9AA-AA661507B956}"/>
          </ac:picMkLst>
        </pc:picChg>
        <pc:picChg chg="del">
          <ac:chgData name="drparthiban.g@gmail.com" userId="8797c4495670d2ae" providerId="LiveId" clId="{6E88F617-0158-4318-AE97-5CFB85CA9993}" dt="2025-09-29T19:33:45.484" v="1040" actId="478"/>
          <ac:picMkLst>
            <pc:docMk/>
            <pc:sldMk cId="2906769240" sldId="268"/>
            <ac:picMk id="3" creationId="{398B1168-0643-B15B-FD40-D409531A96B1}"/>
          </ac:picMkLst>
        </pc:picChg>
      </pc:sldChg>
      <pc:sldChg chg="addSp delSp modSp add mod setBg">
        <pc:chgData name="drparthiban.g@gmail.com" userId="8797c4495670d2ae" providerId="LiveId" clId="{6E88F617-0158-4318-AE97-5CFB85CA9993}" dt="2025-09-30T04:41:04.369" v="2884"/>
        <pc:sldMkLst>
          <pc:docMk/>
          <pc:sldMk cId="1848517910" sldId="269"/>
        </pc:sldMkLst>
        <pc:spChg chg="mod">
          <ac:chgData name="drparthiban.g@gmail.com" userId="8797c4495670d2ae" providerId="LiveId" clId="{6E88F617-0158-4318-AE97-5CFB85CA9993}" dt="2025-09-29T19:40:24.575" v="1123" actId="255"/>
          <ac:spMkLst>
            <pc:docMk/>
            <pc:sldMk cId="1848517910" sldId="269"/>
            <ac:spMk id="17" creationId="{E9DFB8A6-AB87-A453-6DDE-83C98A78FD39}"/>
          </ac:spMkLst>
        </pc:spChg>
        <pc:spChg chg="mod">
          <ac:chgData name="drparthiban.g@gmail.com" userId="8797c4495670d2ae" providerId="LiveId" clId="{6E88F617-0158-4318-AE97-5CFB85CA9993}" dt="2025-09-30T04:41:04.369" v="2884"/>
          <ac:spMkLst>
            <pc:docMk/>
            <pc:sldMk cId="1848517910" sldId="269"/>
            <ac:spMk id="20" creationId="{9FB47005-D308-E211-2C37-509E49174972}"/>
          </ac:spMkLst>
        </pc:spChg>
        <pc:spChg chg="mod">
          <ac:chgData name="drparthiban.g@gmail.com" userId="8797c4495670d2ae" providerId="LiveId" clId="{6E88F617-0158-4318-AE97-5CFB85CA9993}" dt="2025-09-29T19:42:12.938" v="1169" actId="20577"/>
          <ac:spMkLst>
            <pc:docMk/>
            <pc:sldMk cId="1848517910" sldId="269"/>
            <ac:spMk id="21" creationId="{461C7BBA-48F2-EEA8-D03D-C758366EB6ED}"/>
          </ac:spMkLst>
        </pc:spChg>
        <pc:picChg chg="add mod">
          <ac:chgData name="drparthiban.g@gmail.com" userId="8797c4495670d2ae" providerId="LiveId" clId="{6E88F617-0158-4318-AE97-5CFB85CA9993}" dt="2025-09-29T19:49:22.116" v="1267" actId="1076"/>
          <ac:picMkLst>
            <pc:docMk/>
            <pc:sldMk cId="1848517910" sldId="269"/>
            <ac:picMk id="2" creationId="{5710C4C3-EC19-7A24-1DD1-08499B31EB3D}"/>
          </ac:picMkLst>
        </pc:picChg>
        <pc:picChg chg="del">
          <ac:chgData name="drparthiban.g@gmail.com" userId="8797c4495670d2ae" providerId="LiveId" clId="{6E88F617-0158-4318-AE97-5CFB85CA9993}" dt="2025-09-29T19:49:16.887" v="1266" actId="478"/>
          <ac:picMkLst>
            <pc:docMk/>
            <pc:sldMk cId="1848517910" sldId="269"/>
            <ac:picMk id="5" creationId="{35AD6F0C-AD67-BB74-5130-9F3FA23C0D18}"/>
          </ac:picMkLst>
        </pc:picChg>
      </pc:sldChg>
      <pc:sldChg chg="addSp delSp modSp add mod setBg">
        <pc:chgData name="drparthiban.g@gmail.com" userId="8797c4495670d2ae" providerId="LiveId" clId="{6E88F617-0158-4318-AE97-5CFB85CA9993}" dt="2025-09-30T04:41:18.319" v="2901" actId="20577"/>
        <pc:sldMkLst>
          <pc:docMk/>
          <pc:sldMk cId="2952427398" sldId="270"/>
        </pc:sldMkLst>
        <pc:spChg chg="mod">
          <ac:chgData name="drparthiban.g@gmail.com" userId="8797c4495670d2ae" providerId="LiveId" clId="{6E88F617-0158-4318-AE97-5CFB85CA9993}" dt="2025-09-29T19:43:45.346" v="1195" actId="20577"/>
          <ac:spMkLst>
            <pc:docMk/>
            <pc:sldMk cId="2952427398" sldId="270"/>
            <ac:spMk id="17" creationId="{FB2EC9E0-A0AD-39B1-CDFD-BA12892DF6B6}"/>
          </ac:spMkLst>
        </pc:spChg>
        <pc:spChg chg="mod">
          <ac:chgData name="drparthiban.g@gmail.com" userId="8797c4495670d2ae" providerId="LiveId" clId="{6E88F617-0158-4318-AE97-5CFB85CA9993}" dt="2025-09-30T04:41:18.319" v="2901" actId="20577"/>
          <ac:spMkLst>
            <pc:docMk/>
            <pc:sldMk cId="2952427398" sldId="270"/>
            <ac:spMk id="20" creationId="{51EC65EC-B573-C16B-0812-FC0E796F515F}"/>
          </ac:spMkLst>
        </pc:spChg>
        <pc:spChg chg="mod">
          <ac:chgData name="drparthiban.g@gmail.com" userId="8797c4495670d2ae" providerId="LiveId" clId="{6E88F617-0158-4318-AE97-5CFB85CA9993}" dt="2025-09-29T19:44:23.952" v="1242" actId="20577"/>
          <ac:spMkLst>
            <pc:docMk/>
            <pc:sldMk cId="2952427398" sldId="270"/>
            <ac:spMk id="21" creationId="{414F4531-963C-B4EA-3618-720F3FAFBA39}"/>
          </ac:spMkLst>
        </pc:spChg>
        <pc:picChg chg="del">
          <ac:chgData name="drparthiban.g@gmail.com" userId="8797c4495670d2ae" providerId="LiveId" clId="{6E88F617-0158-4318-AE97-5CFB85CA9993}" dt="2025-09-29T19:45:26.711" v="1253" actId="478"/>
          <ac:picMkLst>
            <pc:docMk/>
            <pc:sldMk cId="2952427398" sldId="270"/>
            <ac:picMk id="2" creationId="{CE50AD07-55C3-6314-7DAF-BDA59CC52926}"/>
          </ac:picMkLst>
        </pc:picChg>
        <pc:picChg chg="add mod">
          <ac:chgData name="drparthiban.g@gmail.com" userId="8797c4495670d2ae" providerId="LiveId" clId="{6E88F617-0158-4318-AE97-5CFB85CA9993}" dt="2025-09-29T19:45:30.656" v="1254" actId="1076"/>
          <ac:picMkLst>
            <pc:docMk/>
            <pc:sldMk cId="2952427398" sldId="270"/>
            <ac:picMk id="5" creationId="{CED641EB-7EF4-DC60-3820-B965F6E20C4C}"/>
          </ac:picMkLst>
        </pc:picChg>
      </pc:sldChg>
      <pc:sldChg chg="addSp delSp modSp add mod ord setBg">
        <pc:chgData name="drparthiban.g@gmail.com" userId="8797c4495670d2ae" providerId="LiveId" clId="{6E88F617-0158-4318-AE97-5CFB85CA9993}" dt="2025-09-30T06:11:40.352" v="4053"/>
        <pc:sldMkLst>
          <pc:docMk/>
          <pc:sldMk cId="4116595634" sldId="271"/>
        </pc:sldMkLst>
        <pc:spChg chg="mod">
          <ac:chgData name="drparthiban.g@gmail.com" userId="8797c4495670d2ae" providerId="LiveId" clId="{6E88F617-0158-4318-AE97-5CFB85CA9993}" dt="2025-09-29T19:54:48.367" v="1320" actId="1076"/>
          <ac:spMkLst>
            <pc:docMk/>
            <pc:sldMk cId="4116595634" sldId="271"/>
            <ac:spMk id="17" creationId="{51594774-8541-E750-E7CA-3F993F675FD5}"/>
          </ac:spMkLst>
        </pc:spChg>
        <pc:spChg chg="mod">
          <ac:chgData name="drparthiban.g@gmail.com" userId="8797c4495670d2ae" providerId="LiveId" clId="{6E88F617-0158-4318-AE97-5CFB85CA9993}" dt="2025-09-29T19:56:10.420" v="1414"/>
          <ac:spMkLst>
            <pc:docMk/>
            <pc:sldMk cId="4116595634" sldId="271"/>
            <ac:spMk id="20" creationId="{D9CE9386-47E0-6978-4A8D-D9AE8AAD0633}"/>
          </ac:spMkLst>
        </pc:spChg>
        <pc:spChg chg="mod">
          <ac:chgData name="drparthiban.g@gmail.com" userId="8797c4495670d2ae" providerId="LiveId" clId="{6E88F617-0158-4318-AE97-5CFB85CA9993}" dt="2025-09-29T19:55:41.111" v="1413" actId="20577"/>
          <ac:spMkLst>
            <pc:docMk/>
            <pc:sldMk cId="4116595634" sldId="271"/>
            <ac:spMk id="21" creationId="{B3A6279D-F835-6B85-1BFE-EE9834274497}"/>
          </ac:spMkLst>
        </pc:spChg>
        <pc:picChg chg="add mod">
          <ac:chgData name="drparthiban.g@gmail.com" userId="8797c4495670d2ae" providerId="LiveId" clId="{6E88F617-0158-4318-AE97-5CFB85CA9993}" dt="2025-09-29T19:54:25.038" v="1304" actId="1076"/>
          <ac:picMkLst>
            <pc:docMk/>
            <pc:sldMk cId="4116595634" sldId="271"/>
            <ac:picMk id="3" creationId="{34EBBB97-BA72-A37D-190A-74651EB9D1D8}"/>
          </ac:picMkLst>
        </pc:picChg>
        <pc:picChg chg="del">
          <ac:chgData name="drparthiban.g@gmail.com" userId="8797c4495670d2ae" providerId="LiveId" clId="{6E88F617-0158-4318-AE97-5CFB85CA9993}" dt="2025-09-29T19:54:22.105" v="1303" actId="478"/>
          <ac:picMkLst>
            <pc:docMk/>
            <pc:sldMk cId="4116595634" sldId="271"/>
            <ac:picMk id="5" creationId="{B283225A-6485-91FC-2C5F-508BE5531868}"/>
          </ac:picMkLst>
        </pc:picChg>
      </pc:sldChg>
      <pc:sldChg chg="addSp delSp modSp add mod ord setBg">
        <pc:chgData name="drparthiban.g@gmail.com" userId="8797c4495670d2ae" providerId="LiveId" clId="{6E88F617-0158-4318-AE97-5CFB85CA9993}" dt="2025-09-30T06:05:45.222" v="4029"/>
        <pc:sldMkLst>
          <pc:docMk/>
          <pc:sldMk cId="2546806438" sldId="272"/>
        </pc:sldMkLst>
        <pc:spChg chg="mod">
          <ac:chgData name="drparthiban.g@gmail.com" userId="8797c4495670d2ae" providerId="LiveId" clId="{6E88F617-0158-4318-AE97-5CFB85CA9993}" dt="2025-09-29T19:58:29.460" v="1487" actId="1037"/>
          <ac:spMkLst>
            <pc:docMk/>
            <pc:sldMk cId="2546806438" sldId="272"/>
            <ac:spMk id="17" creationId="{98207FD1-7BF0-CA84-4CD4-3BD359E64648}"/>
          </ac:spMkLst>
        </pc:spChg>
        <pc:spChg chg="mod">
          <ac:chgData name="drparthiban.g@gmail.com" userId="8797c4495670d2ae" providerId="LiveId" clId="{6E88F617-0158-4318-AE97-5CFB85CA9993}" dt="2025-09-29T19:59:47.925" v="1598" actId="20577"/>
          <ac:spMkLst>
            <pc:docMk/>
            <pc:sldMk cId="2546806438" sldId="272"/>
            <ac:spMk id="20" creationId="{030004AD-D504-2B83-0478-E5A949AFF22B}"/>
          </ac:spMkLst>
        </pc:spChg>
        <pc:spChg chg="mod">
          <ac:chgData name="drparthiban.g@gmail.com" userId="8797c4495670d2ae" providerId="LiveId" clId="{6E88F617-0158-4318-AE97-5CFB85CA9993}" dt="2025-09-29T19:59:31.956" v="1580" actId="20577"/>
          <ac:spMkLst>
            <pc:docMk/>
            <pc:sldMk cId="2546806438" sldId="272"/>
            <ac:spMk id="21" creationId="{713B991D-05DB-81BD-DDA4-1D6CD1BC00D0}"/>
          </ac:spMkLst>
        </pc:spChg>
        <pc:picChg chg="add mod">
          <ac:chgData name="drparthiban.g@gmail.com" userId="8797c4495670d2ae" providerId="LiveId" clId="{6E88F617-0158-4318-AE97-5CFB85CA9993}" dt="2025-09-29T19:58:03.974" v="1432" actId="1036"/>
          <ac:picMkLst>
            <pc:docMk/>
            <pc:sldMk cId="2546806438" sldId="272"/>
            <ac:picMk id="2" creationId="{63441689-B24D-960D-C82C-B0B4A8B60D56}"/>
          </ac:picMkLst>
        </pc:picChg>
        <pc:picChg chg="del">
          <ac:chgData name="drparthiban.g@gmail.com" userId="8797c4495670d2ae" providerId="LiveId" clId="{6E88F617-0158-4318-AE97-5CFB85CA9993}" dt="2025-09-29T19:57:55.085" v="1429" actId="478"/>
          <ac:picMkLst>
            <pc:docMk/>
            <pc:sldMk cId="2546806438" sldId="272"/>
            <ac:picMk id="3" creationId="{4AC299F7-D8CB-A478-67C6-E9C7B3F54161}"/>
          </ac:picMkLst>
        </pc:picChg>
      </pc:sldChg>
      <pc:sldChg chg="addSp delSp modSp add mod ord setBg">
        <pc:chgData name="drparthiban.g@gmail.com" userId="8797c4495670d2ae" providerId="LiveId" clId="{6E88F617-0158-4318-AE97-5CFB85CA9993}" dt="2025-09-30T06:11:12.433" v="4047"/>
        <pc:sldMkLst>
          <pc:docMk/>
          <pc:sldMk cId="563182645" sldId="273"/>
        </pc:sldMkLst>
        <pc:spChg chg="mod">
          <ac:chgData name="drparthiban.g@gmail.com" userId="8797c4495670d2ae" providerId="LiveId" clId="{6E88F617-0158-4318-AE97-5CFB85CA9993}" dt="2025-09-29T20:02:01.106" v="1670" actId="1037"/>
          <ac:spMkLst>
            <pc:docMk/>
            <pc:sldMk cId="563182645" sldId="273"/>
            <ac:spMk id="17" creationId="{1EB49156-E8A6-A376-03BD-E8ABA7D1E7A2}"/>
          </ac:spMkLst>
        </pc:spChg>
        <pc:spChg chg="mod">
          <ac:chgData name="drparthiban.g@gmail.com" userId="8797c4495670d2ae" providerId="LiveId" clId="{6E88F617-0158-4318-AE97-5CFB85CA9993}" dt="2025-09-29T20:03:08.507" v="1749" actId="20577"/>
          <ac:spMkLst>
            <pc:docMk/>
            <pc:sldMk cId="563182645" sldId="273"/>
            <ac:spMk id="21" creationId="{651B70F1-58F2-A936-038C-E2DBA639F624}"/>
          </ac:spMkLst>
        </pc:spChg>
        <pc:picChg chg="add mod">
          <ac:chgData name="drparthiban.g@gmail.com" userId="8797c4495670d2ae" providerId="LiveId" clId="{6E88F617-0158-4318-AE97-5CFB85CA9993}" dt="2025-09-29T20:01:36.483" v="1616" actId="1076"/>
          <ac:picMkLst>
            <pc:docMk/>
            <pc:sldMk cId="563182645" sldId="273"/>
            <ac:picMk id="2" creationId="{FB87CD6F-DD39-CEAE-9C04-6531E891B42E}"/>
          </ac:picMkLst>
        </pc:picChg>
        <pc:picChg chg="del">
          <ac:chgData name="drparthiban.g@gmail.com" userId="8797c4495670d2ae" providerId="LiveId" clId="{6E88F617-0158-4318-AE97-5CFB85CA9993}" dt="2025-09-29T20:01:31.655" v="1615" actId="478"/>
          <ac:picMkLst>
            <pc:docMk/>
            <pc:sldMk cId="563182645" sldId="273"/>
            <ac:picMk id="3" creationId="{A2DB0B81-A0B1-F3A4-B49B-421C99F24667}"/>
          </ac:picMkLst>
        </pc:picChg>
      </pc:sldChg>
      <pc:sldChg chg="addSp delSp modSp add mod ord setBg">
        <pc:chgData name="drparthiban.g@gmail.com" userId="8797c4495670d2ae" providerId="LiveId" clId="{6E88F617-0158-4318-AE97-5CFB85CA9993}" dt="2025-09-30T06:07:44.004" v="4039"/>
        <pc:sldMkLst>
          <pc:docMk/>
          <pc:sldMk cId="999183920" sldId="274"/>
        </pc:sldMkLst>
        <pc:spChg chg="mod">
          <ac:chgData name="drparthiban.g@gmail.com" userId="8797c4495670d2ae" providerId="LiveId" clId="{6E88F617-0158-4318-AE97-5CFB85CA9993}" dt="2025-09-30T04:44:08.626" v="2928" actId="1037"/>
          <ac:spMkLst>
            <pc:docMk/>
            <pc:sldMk cId="999183920" sldId="274"/>
            <ac:spMk id="17" creationId="{CD1C1C55-8A94-B4BC-B330-E9F5BE078DB5}"/>
          </ac:spMkLst>
        </pc:spChg>
        <pc:spChg chg="mod">
          <ac:chgData name="drparthiban.g@gmail.com" userId="8797c4495670d2ae" providerId="LiveId" clId="{6E88F617-0158-4318-AE97-5CFB85CA9993}" dt="2025-09-30T04:46:58.094" v="3055" actId="20577"/>
          <ac:spMkLst>
            <pc:docMk/>
            <pc:sldMk cId="999183920" sldId="274"/>
            <ac:spMk id="21" creationId="{069AE455-9C64-6DA7-F786-8D4CD0C95C9E}"/>
          </ac:spMkLst>
        </pc:spChg>
        <pc:picChg chg="add mod">
          <ac:chgData name="drparthiban.g@gmail.com" userId="8797c4495670d2ae" providerId="LiveId" clId="{6E88F617-0158-4318-AE97-5CFB85CA9993}" dt="2025-09-29T20:04:38.154" v="1765" actId="1035"/>
          <ac:picMkLst>
            <pc:docMk/>
            <pc:sldMk cId="999183920" sldId="274"/>
            <ac:picMk id="2" creationId="{62599783-749E-B0B2-DC05-15784504D586}"/>
          </ac:picMkLst>
        </pc:picChg>
        <pc:picChg chg="del">
          <ac:chgData name="drparthiban.g@gmail.com" userId="8797c4495670d2ae" providerId="LiveId" clId="{6E88F617-0158-4318-AE97-5CFB85CA9993}" dt="2025-09-29T20:04:25.639" v="1760" actId="478"/>
          <ac:picMkLst>
            <pc:docMk/>
            <pc:sldMk cId="999183920" sldId="274"/>
            <ac:picMk id="5" creationId="{E64D5F04-4CC5-8963-36DE-CFF5B215C2A2}"/>
          </ac:picMkLst>
        </pc:picChg>
      </pc:sldChg>
      <pc:sldChg chg="addSp delSp modSp add mod ord setBg">
        <pc:chgData name="drparthiban.g@gmail.com" userId="8797c4495670d2ae" providerId="LiveId" clId="{6E88F617-0158-4318-AE97-5CFB85CA9993}" dt="2025-09-30T06:10:21.897" v="4043"/>
        <pc:sldMkLst>
          <pc:docMk/>
          <pc:sldMk cId="2170723238" sldId="275"/>
        </pc:sldMkLst>
        <pc:spChg chg="mod">
          <ac:chgData name="drparthiban.g@gmail.com" userId="8797c4495670d2ae" providerId="LiveId" clId="{6E88F617-0158-4318-AE97-5CFB85CA9993}" dt="2025-09-30T04:49:43.752" v="3111" actId="1037"/>
          <ac:spMkLst>
            <pc:docMk/>
            <pc:sldMk cId="2170723238" sldId="275"/>
            <ac:spMk id="17" creationId="{6A3FD294-2CA3-D1A8-ADB5-122A5F5B4D67}"/>
          </ac:spMkLst>
        </pc:spChg>
        <pc:spChg chg="mod">
          <ac:chgData name="drparthiban.g@gmail.com" userId="8797c4495670d2ae" providerId="LiveId" clId="{6E88F617-0158-4318-AE97-5CFB85CA9993}" dt="2025-09-30T04:50:41.518" v="3151" actId="403"/>
          <ac:spMkLst>
            <pc:docMk/>
            <pc:sldMk cId="2170723238" sldId="275"/>
            <ac:spMk id="21" creationId="{4F13E966-AE95-8BDE-2537-E4861409E8E3}"/>
          </ac:spMkLst>
        </pc:spChg>
        <pc:picChg chg="del">
          <ac:chgData name="drparthiban.g@gmail.com" userId="8797c4495670d2ae" providerId="LiveId" clId="{6E88F617-0158-4318-AE97-5CFB85CA9993}" dt="2025-09-29T20:05:55.665" v="1779" actId="478"/>
          <ac:picMkLst>
            <pc:docMk/>
            <pc:sldMk cId="2170723238" sldId="275"/>
            <ac:picMk id="2" creationId="{7136E411-ADEB-58B8-8F7A-AA09E2D820B2}"/>
          </ac:picMkLst>
        </pc:picChg>
        <pc:picChg chg="add mod">
          <ac:chgData name="drparthiban.g@gmail.com" userId="8797c4495670d2ae" providerId="LiveId" clId="{6E88F617-0158-4318-AE97-5CFB85CA9993}" dt="2025-09-29T20:06:05.830" v="1845" actId="1036"/>
          <ac:picMkLst>
            <pc:docMk/>
            <pc:sldMk cId="2170723238" sldId="275"/>
            <ac:picMk id="3" creationId="{434060CE-584A-9D4C-70EF-8E2FD42BD024}"/>
          </ac:picMkLst>
        </pc:picChg>
      </pc:sldChg>
      <pc:sldChg chg="addSp delSp modSp add mod ord setBg">
        <pc:chgData name="drparthiban.g@gmail.com" userId="8797c4495670d2ae" providerId="LiveId" clId="{6E88F617-0158-4318-AE97-5CFB85CA9993}" dt="2025-09-30T06:11:15.305" v="4049"/>
        <pc:sldMkLst>
          <pc:docMk/>
          <pc:sldMk cId="2423706436" sldId="276"/>
        </pc:sldMkLst>
        <pc:spChg chg="mod">
          <ac:chgData name="drparthiban.g@gmail.com" userId="8797c4495670d2ae" providerId="LiveId" clId="{6E88F617-0158-4318-AE97-5CFB85CA9993}" dt="2025-09-30T04:51:30.585" v="3217" actId="1036"/>
          <ac:spMkLst>
            <pc:docMk/>
            <pc:sldMk cId="2423706436" sldId="276"/>
            <ac:spMk id="17" creationId="{A85DD35E-9805-0C8F-C43C-877C54C4E1F0}"/>
          </ac:spMkLst>
        </pc:spChg>
        <pc:spChg chg="mod">
          <ac:chgData name="drparthiban.g@gmail.com" userId="8797c4495670d2ae" providerId="LiveId" clId="{6E88F617-0158-4318-AE97-5CFB85CA9993}" dt="2025-09-30T04:52:23.246" v="3239" actId="403"/>
          <ac:spMkLst>
            <pc:docMk/>
            <pc:sldMk cId="2423706436" sldId="276"/>
            <ac:spMk id="21" creationId="{1EFAFEA3-C364-8649-4037-C76FDFF7BF29}"/>
          </ac:spMkLst>
        </pc:spChg>
        <pc:picChg chg="del">
          <ac:chgData name="drparthiban.g@gmail.com" userId="8797c4495670d2ae" providerId="LiveId" clId="{6E88F617-0158-4318-AE97-5CFB85CA9993}" dt="2025-09-29T20:07:09.866" v="1859" actId="478"/>
          <ac:picMkLst>
            <pc:docMk/>
            <pc:sldMk cId="2423706436" sldId="276"/>
            <ac:picMk id="2" creationId="{A6681D9B-0F53-FF9F-A954-89D4EC5718A3}"/>
          </ac:picMkLst>
        </pc:picChg>
        <pc:picChg chg="add mod">
          <ac:chgData name="drparthiban.g@gmail.com" userId="8797c4495670d2ae" providerId="LiveId" clId="{6E88F617-0158-4318-AE97-5CFB85CA9993}" dt="2025-09-29T20:07:21.434" v="1914" actId="1037"/>
          <ac:picMkLst>
            <pc:docMk/>
            <pc:sldMk cId="2423706436" sldId="276"/>
            <ac:picMk id="3" creationId="{8D416764-AA55-5DDB-3371-CE67A71A40F8}"/>
          </ac:picMkLst>
        </pc:picChg>
      </pc:sldChg>
      <pc:sldChg chg="addSp delSp modSp add mod ord setBg">
        <pc:chgData name="drparthiban.g@gmail.com" userId="8797c4495670d2ae" providerId="LiveId" clId="{6E88F617-0158-4318-AE97-5CFB85CA9993}" dt="2025-09-30T06:11:00.522" v="4045"/>
        <pc:sldMkLst>
          <pc:docMk/>
          <pc:sldMk cId="790459841" sldId="277"/>
        </pc:sldMkLst>
        <pc:spChg chg="mod">
          <ac:chgData name="drparthiban.g@gmail.com" userId="8797c4495670d2ae" providerId="LiveId" clId="{6E88F617-0158-4318-AE97-5CFB85CA9993}" dt="2025-09-30T04:53:27.014" v="3266" actId="1035"/>
          <ac:spMkLst>
            <pc:docMk/>
            <pc:sldMk cId="790459841" sldId="277"/>
            <ac:spMk id="17" creationId="{00D79739-C9C7-90BF-6E4C-B64E202AAAD4}"/>
          </ac:spMkLst>
        </pc:spChg>
        <pc:spChg chg="mod">
          <ac:chgData name="drparthiban.g@gmail.com" userId="8797c4495670d2ae" providerId="LiveId" clId="{6E88F617-0158-4318-AE97-5CFB85CA9993}" dt="2025-09-30T04:56:02.210" v="3292" actId="20577"/>
          <ac:spMkLst>
            <pc:docMk/>
            <pc:sldMk cId="790459841" sldId="277"/>
            <ac:spMk id="21" creationId="{D5CE511A-035F-3289-E3EC-7BF8ED3324CB}"/>
          </ac:spMkLst>
        </pc:spChg>
        <pc:picChg chg="add mod">
          <ac:chgData name="drparthiban.g@gmail.com" userId="8797c4495670d2ae" providerId="LiveId" clId="{6E88F617-0158-4318-AE97-5CFB85CA9993}" dt="2025-09-29T20:09:20.506" v="2019" actId="1036"/>
          <ac:picMkLst>
            <pc:docMk/>
            <pc:sldMk cId="790459841" sldId="277"/>
            <ac:picMk id="2" creationId="{8A6439D7-F9D5-BAD3-E77F-2FE7D3F38E1A}"/>
          </ac:picMkLst>
        </pc:picChg>
        <pc:picChg chg="del">
          <ac:chgData name="drparthiban.g@gmail.com" userId="8797c4495670d2ae" providerId="LiveId" clId="{6E88F617-0158-4318-AE97-5CFB85CA9993}" dt="2025-09-29T20:08:40.517" v="1929" actId="478"/>
          <ac:picMkLst>
            <pc:docMk/>
            <pc:sldMk cId="790459841" sldId="277"/>
            <ac:picMk id="3" creationId="{FDD7BB72-A391-6369-C988-D178579527D8}"/>
          </ac:picMkLst>
        </pc:picChg>
      </pc:sldChg>
      <pc:sldChg chg="addSp delSp modSp add mod ord setBg">
        <pc:chgData name="drparthiban.g@gmail.com" userId="8797c4495670d2ae" providerId="LiveId" clId="{6E88F617-0158-4318-AE97-5CFB85CA9993}" dt="2025-09-30T06:05:55.295" v="4031"/>
        <pc:sldMkLst>
          <pc:docMk/>
          <pc:sldMk cId="1900644972" sldId="278"/>
        </pc:sldMkLst>
        <pc:spChg chg="mod">
          <ac:chgData name="drparthiban.g@gmail.com" userId="8797c4495670d2ae" providerId="LiveId" clId="{6E88F617-0158-4318-AE97-5CFB85CA9993}" dt="2025-09-30T04:57:22.957" v="3320" actId="1038"/>
          <ac:spMkLst>
            <pc:docMk/>
            <pc:sldMk cId="1900644972" sldId="278"/>
            <ac:spMk id="17" creationId="{3D0963CD-EED7-1B2F-26A1-73BD32CC7751}"/>
          </ac:spMkLst>
        </pc:spChg>
        <pc:spChg chg="mod">
          <ac:chgData name="drparthiban.g@gmail.com" userId="8797c4495670d2ae" providerId="LiveId" clId="{6E88F617-0158-4318-AE97-5CFB85CA9993}" dt="2025-09-30T04:58:06.777" v="3341" actId="20577"/>
          <ac:spMkLst>
            <pc:docMk/>
            <pc:sldMk cId="1900644972" sldId="278"/>
            <ac:spMk id="21" creationId="{FA081252-48BD-1B2B-96F8-3BCFC58D4614}"/>
          </ac:spMkLst>
        </pc:spChg>
        <pc:picChg chg="del">
          <ac:chgData name="drparthiban.g@gmail.com" userId="8797c4495670d2ae" providerId="LiveId" clId="{6E88F617-0158-4318-AE97-5CFB85CA9993}" dt="2025-09-29T20:10:33.506" v="2031" actId="478"/>
          <ac:picMkLst>
            <pc:docMk/>
            <pc:sldMk cId="1900644972" sldId="278"/>
            <ac:picMk id="2" creationId="{F9E4DAB7-C75A-300E-B358-39A6568A4792}"/>
          </ac:picMkLst>
        </pc:picChg>
        <pc:picChg chg="add mod">
          <ac:chgData name="drparthiban.g@gmail.com" userId="8797c4495670d2ae" providerId="LiveId" clId="{6E88F617-0158-4318-AE97-5CFB85CA9993}" dt="2025-09-29T20:10:44.813" v="2036" actId="1036"/>
          <ac:picMkLst>
            <pc:docMk/>
            <pc:sldMk cId="1900644972" sldId="278"/>
            <ac:picMk id="3" creationId="{434C1A88-A5B9-25A1-FD99-7C952BC8A9B5}"/>
          </ac:picMkLst>
        </pc:picChg>
        <pc:picChg chg="mod">
          <ac:chgData name="drparthiban.g@gmail.com" userId="8797c4495670d2ae" providerId="LiveId" clId="{6E88F617-0158-4318-AE97-5CFB85CA9993}" dt="2025-09-29T20:10:35.919" v="2033" actId="1076"/>
          <ac:picMkLst>
            <pc:docMk/>
            <pc:sldMk cId="1900644972" sldId="278"/>
            <ac:picMk id="4" creationId="{49720267-D31B-264F-2262-FEA1FB1E0F88}"/>
          </ac:picMkLst>
        </pc:picChg>
      </pc:sldChg>
      <pc:sldChg chg="addSp delSp modSp add mod setBg">
        <pc:chgData name="drparthiban.g@gmail.com" userId="8797c4495670d2ae" providerId="LiveId" clId="{6E88F617-0158-4318-AE97-5CFB85CA9993}" dt="2025-09-30T05:00:13.057" v="3382" actId="20577"/>
        <pc:sldMkLst>
          <pc:docMk/>
          <pc:sldMk cId="1227221667" sldId="279"/>
        </pc:sldMkLst>
        <pc:spChg chg="mod">
          <ac:chgData name="drparthiban.g@gmail.com" userId="8797c4495670d2ae" providerId="LiveId" clId="{6E88F617-0158-4318-AE97-5CFB85CA9993}" dt="2025-09-30T04:58:53.009" v="3373" actId="1038"/>
          <ac:spMkLst>
            <pc:docMk/>
            <pc:sldMk cId="1227221667" sldId="279"/>
            <ac:spMk id="17" creationId="{A276A1BC-3702-3FF0-CD07-586680E2EFF9}"/>
          </ac:spMkLst>
        </pc:spChg>
        <pc:spChg chg="mod">
          <ac:chgData name="drparthiban.g@gmail.com" userId="8797c4495670d2ae" providerId="LiveId" clId="{6E88F617-0158-4318-AE97-5CFB85CA9993}" dt="2025-09-30T05:00:13.057" v="3382" actId="20577"/>
          <ac:spMkLst>
            <pc:docMk/>
            <pc:sldMk cId="1227221667" sldId="279"/>
            <ac:spMk id="21" creationId="{E68BD414-5F07-CD34-D255-3BEC412BFBB8}"/>
          </ac:spMkLst>
        </pc:spChg>
        <pc:picChg chg="add mod">
          <ac:chgData name="drparthiban.g@gmail.com" userId="8797c4495670d2ae" providerId="LiveId" clId="{6E88F617-0158-4318-AE97-5CFB85CA9993}" dt="2025-09-29T20:11:54.782" v="2053" actId="1036"/>
          <ac:picMkLst>
            <pc:docMk/>
            <pc:sldMk cId="1227221667" sldId="279"/>
            <ac:picMk id="2" creationId="{26C78949-BC97-F084-C98A-C729B6275D2F}"/>
          </ac:picMkLst>
        </pc:picChg>
        <pc:picChg chg="del">
          <ac:chgData name="drparthiban.g@gmail.com" userId="8797c4495670d2ae" providerId="LiveId" clId="{6E88F617-0158-4318-AE97-5CFB85CA9993}" dt="2025-09-29T20:11:47.196" v="2048" actId="478"/>
          <ac:picMkLst>
            <pc:docMk/>
            <pc:sldMk cId="1227221667" sldId="279"/>
            <ac:picMk id="3" creationId="{4FE937F0-272D-C7E5-4316-6195CB27BA0C}"/>
          </ac:picMkLst>
        </pc:picChg>
      </pc:sldChg>
      <pc:sldChg chg="addSp delSp modSp add mod ord setBg">
        <pc:chgData name="drparthiban.g@gmail.com" userId="8797c4495670d2ae" providerId="LiveId" clId="{6E88F617-0158-4318-AE97-5CFB85CA9993}" dt="2025-09-30T06:04:33.220" v="4025"/>
        <pc:sldMkLst>
          <pc:docMk/>
          <pc:sldMk cId="438025899" sldId="280"/>
        </pc:sldMkLst>
        <pc:spChg chg="mod">
          <ac:chgData name="drparthiban.g@gmail.com" userId="8797c4495670d2ae" providerId="LiveId" clId="{6E88F617-0158-4318-AE97-5CFB85CA9993}" dt="2025-09-30T05:02:24.360" v="3463" actId="1036"/>
          <ac:spMkLst>
            <pc:docMk/>
            <pc:sldMk cId="438025899" sldId="280"/>
            <ac:spMk id="17" creationId="{813F6F41-2883-4EB6-16A7-7028DCF581AA}"/>
          </ac:spMkLst>
        </pc:spChg>
        <pc:spChg chg="mod">
          <ac:chgData name="drparthiban.g@gmail.com" userId="8797c4495670d2ae" providerId="LiveId" clId="{6E88F617-0158-4318-AE97-5CFB85CA9993}" dt="2025-09-29T20:12:50.369" v="2089" actId="20577"/>
          <ac:spMkLst>
            <pc:docMk/>
            <pc:sldMk cId="438025899" sldId="280"/>
            <ac:spMk id="20" creationId="{5849AE16-1A99-44A4-1244-0CF40EE2F441}"/>
          </ac:spMkLst>
        </pc:spChg>
        <pc:spChg chg="mod">
          <ac:chgData name="drparthiban.g@gmail.com" userId="8797c4495670d2ae" providerId="LiveId" clId="{6E88F617-0158-4318-AE97-5CFB85CA9993}" dt="2025-09-30T05:01:00.684" v="3405" actId="20577"/>
          <ac:spMkLst>
            <pc:docMk/>
            <pc:sldMk cId="438025899" sldId="280"/>
            <ac:spMk id="21" creationId="{136CB48C-EBC8-C0F6-E366-A0CE40B6CD67}"/>
          </ac:spMkLst>
        </pc:spChg>
        <pc:picChg chg="del">
          <ac:chgData name="drparthiban.g@gmail.com" userId="8797c4495670d2ae" providerId="LiveId" clId="{6E88F617-0158-4318-AE97-5CFB85CA9993}" dt="2025-09-29T20:13:26.909" v="2099" actId="478"/>
          <ac:picMkLst>
            <pc:docMk/>
            <pc:sldMk cId="438025899" sldId="280"/>
            <ac:picMk id="2" creationId="{CD75F35F-812F-A7BB-11DC-6428375C2CDA}"/>
          </ac:picMkLst>
        </pc:picChg>
        <pc:picChg chg="add mod">
          <ac:chgData name="drparthiban.g@gmail.com" userId="8797c4495670d2ae" providerId="LiveId" clId="{6E88F617-0158-4318-AE97-5CFB85CA9993}" dt="2025-09-29T20:13:37.891" v="2107" actId="1037"/>
          <ac:picMkLst>
            <pc:docMk/>
            <pc:sldMk cId="438025899" sldId="280"/>
            <ac:picMk id="3" creationId="{4C80ACED-7256-B94C-DC88-64601A39B98A}"/>
          </ac:picMkLst>
        </pc:picChg>
      </pc:sldChg>
      <pc:sldChg chg="addSp delSp modSp add mod setBg">
        <pc:chgData name="drparthiban.g@gmail.com" userId="8797c4495670d2ae" providerId="LiveId" clId="{6E88F617-0158-4318-AE97-5CFB85CA9993}" dt="2025-09-30T05:05:09.687" v="3510" actId="20577"/>
        <pc:sldMkLst>
          <pc:docMk/>
          <pc:sldMk cId="2401589240" sldId="281"/>
        </pc:sldMkLst>
        <pc:spChg chg="mod">
          <ac:chgData name="drparthiban.g@gmail.com" userId="8797c4495670d2ae" providerId="LiveId" clId="{6E88F617-0158-4318-AE97-5CFB85CA9993}" dt="2025-09-30T05:03:54.928" v="3496" actId="1037"/>
          <ac:spMkLst>
            <pc:docMk/>
            <pc:sldMk cId="2401589240" sldId="281"/>
            <ac:spMk id="17" creationId="{1A8AE57E-D3E3-A13F-C23A-19114C219BBC}"/>
          </ac:spMkLst>
        </pc:spChg>
        <pc:spChg chg="mod">
          <ac:chgData name="drparthiban.g@gmail.com" userId="8797c4495670d2ae" providerId="LiveId" clId="{6E88F617-0158-4318-AE97-5CFB85CA9993}" dt="2025-09-30T05:05:09.687" v="3510" actId="20577"/>
          <ac:spMkLst>
            <pc:docMk/>
            <pc:sldMk cId="2401589240" sldId="281"/>
            <ac:spMk id="21" creationId="{610C8846-4F37-B009-BB57-52CCA57FEE09}"/>
          </ac:spMkLst>
        </pc:spChg>
        <pc:picChg chg="add mod">
          <ac:chgData name="drparthiban.g@gmail.com" userId="8797c4495670d2ae" providerId="LiveId" clId="{6E88F617-0158-4318-AE97-5CFB85CA9993}" dt="2025-09-29T20:15:09.063" v="2129" actId="1038"/>
          <ac:picMkLst>
            <pc:docMk/>
            <pc:sldMk cId="2401589240" sldId="281"/>
            <ac:picMk id="2" creationId="{C2EE3602-C5EE-9E06-8C25-BF7B55BB71E7}"/>
          </ac:picMkLst>
        </pc:picChg>
        <pc:picChg chg="del">
          <ac:chgData name="drparthiban.g@gmail.com" userId="8797c4495670d2ae" providerId="LiveId" clId="{6E88F617-0158-4318-AE97-5CFB85CA9993}" dt="2025-09-29T20:14:58.414" v="2119" actId="478"/>
          <ac:picMkLst>
            <pc:docMk/>
            <pc:sldMk cId="2401589240" sldId="281"/>
            <ac:picMk id="3" creationId="{BCFCB8CA-0921-776C-74E0-5D5B89FCC44C}"/>
          </ac:picMkLst>
        </pc:picChg>
      </pc:sldChg>
      <pc:sldChg chg="add del setBg">
        <pc:chgData name="drparthiban.g@gmail.com" userId="8797c4495670d2ae" providerId="LiveId" clId="{6E88F617-0158-4318-AE97-5CFB85CA9993}" dt="2025-09-29T20:12:28.970" v="2057"/>
        <pc:sldMkLst>
          <pc:docMk/>
          <pc:sldMk cId="2970163871" sldId="281"/>
        </pc:sldMkLst>
      </pc:sldChg>
      <pc:sldChg chg="addSp delSp modSp add mod ord setBg">
        <pc:chgData name="drparthiban.g@gmail.com" userId="8797c4495670d2ae" providerId="LiveId" clId="{6E88F617-0158-4318-AE97-5CFB85CA9993}" dt="2025-09-30T06:00:28.275" v="4007"/>
        <pc:sldMkLst>
          <pc:docMk/>
          <pc:sldMk cId="3172956900" sldId="282"/>
        </pc:sldMkLst>
        <pc:spChg chg="mod">
          <ac:chgData name="drparthiban.g@gmail.com" userId="8797c4495670d2ae" providerId="LiveId" clId="{6E88F617-0158-4318-AE97-5CFB85CA9993}" dt="2025-09-30T05:06:32.859" v="3552" actId="1038"/>
          <ac:spMkLst>
            <pc:docMk/>
            <pc:sldMk cId="3172956900" sldId="282"/>
            <ac:spMk id="17" creationId="{73325D2E-64BB-DE66-5224-D9AE31C56C5D}"/>
          </ac:spMkLst>
        </pc:spChg>
        <pc:spChg chg="mod">
          <ac:chgData name="drparthiban.g@gmail.com" userId="8797c4495670d2ae" providerId="LiveId" clId="{6E88F617-0158-4318-AE97-5CFB85CA9993}" dt="2025-09-30T05:08:11.317" v="3585" actId="20577"/>
          <ac:spMkLst>
            <pc:docMk/>
            <pc:sldMk cId="3172956900" sldId="282"/>
            <ac:spMk id="21" creationId="{DFBCE13A-6C0C-F8AA-728D-DFE4572B9AF5}"/>
          </ac:spMkLst>
        </pc:spChg>
        <pc:picChg chg="del">
          <ac:chgData name="drparthiban.g@gmail.com" userId="8797c4495670d2ae" providerId="LiveId" clId="{6E88F617-0158-4318-AE97-5CFB85CA9993}" dt="2025-09-29T20:16:55.741" v="2143" actId="478"/>
          <ac:picMkLst>
            <pc:docMk/>
            <pc:sldMk cId="3172956900" sldId="282"/>
            <ac:picMk id="2" creationId="{966E1676-44C3-D6F0-09FE-F20D389FB8C6}"/>
          </ac:picMkLst>
        </pc:picChg>
        <pc:picChg chg="add mod">
          <ac:chgData name="drparthiban.g@gmail.com" userId="8797c4495670d2ae" providerId="LiveId" clId="{6E88F617-0158-4318-AE97-5CFB85CA9993}" dt="2025-09-29T20:17:25.825" v="2153" actId="1035"/>
          <ac:picMkLst>
            <pc:docMk/>
            <pc:sldMk cId="3172956900" sldId="282"/>
            <ac:picMk id="3" creationId="{978FF8D1-64EB-9CEB-3CF3-E3E2A357EE1C}"/>
          </ac:picMkLst>
        </pc:picChg>
        <pc:picChg chg="mod">
          <ac:chgData name="drparthiban.g@gmail.com" userId="8797c4495670d2ae" providerId="LiveId" clId="{6E88F617-0158-4318-AE97-5CFB85CA9993}" dt="2025-09-29T20:17:23.342" v="2151" actId="1035"/>
          <ac:picMkLst>
            <pc:docMk/>
            <pc:sldMk cId="3172956900" sldId="282"/>
            <ac:picMk id="4" creationId="{E9E1C35F-CD80-88B3-DDA7-1D52574C723F}"/>
          </ac:picMkLst>
        </pc:picChg>
      </pc:sldChg>
      <pc:sldChg chg="addSp delSp modSp add mod ord setBg">
        <pc:chgData name="drparthiban.g@gmail.com" userId="8797c4495670d2ae" providerId="LiveId" clId="{6E88F617-0158-4318-AE97-5CFB85CA9993}" dt="2025-09-30T06:03:28.711" v="4019"/>
        <pc:sldMkLst>
          <pc:docMk/>
          <pc:sldMk cId="974977702" sldId="283"/>
        </pc:sldMkLst>
        <pc:spChg chg="mod">
          <ac:chgData name="drparthiban.g@gmail.com" userId="8797c4495670d2ae" providerId="LiveId" clId="{6E88F617-0158-4318-AE97-5CFB85CA9993}" dt="2025-09-29T20:19:31.291" v="2272" actId="1038"/>
          <ac:spMkLst>
            <pc:docMk/>
            <pc:sldMk cId="974977702" sldId="283"/>
            <ac:spMk id="17" creationId="{68C188AC-6635-4C24-7684-9837992355D5}"/>
          </ac:spMkLst>
        </pc:spChg>
        <pc:spChg chg="mod">
          <ac:chgData name="drparthiban.g@gmail.com" userId="8797c4495670d2ae" providerId="LiveId" clId="{6E88F617-0158-4318-AE97-5CFB85CA9993}" dt="2025-09-30T05:08:52.472" v="3605" actId="20577"/>
          <ac:spMkLst>
            <pc:docMk/>
            <pc:sldMk cId="974977702" sldId="283"/>
            <ac:spMk id="21" creationId="{F1FB2E56-0739-6ADE-ACDA-A6318849816F}"/>
          </ac:spMkLst>
        </pc:spChg>
        <pc:picChg chg="del">
          <ac:chgData name="drparthiban.g@gmail.com" userId="8797c4495670d2ae" providerId="LiveId" clId="{6E88F617-0158-4318-AE97-5CFB85CA9993}" dt="2025-09-29T20:18:35.416" v="2168" actId="478"/>
          <ac:picMkLst>
            <pc:docMk/>
            <pc:sldMk cId="974977702" sldId="283"/>
            <ac:picMk id="2" creationId="{19413D22-7D91-E1BE-9501-53B93316BBB1}"/>
          </ac:picMkLst>
        </pc:picChg>
        <pc:picChg chg="add mod">
          <ac:chgData name="drparthiban.g@gmail.com" userId="8797c4495670d2ae" providerId="LiveId" clId="{6E88F617-0158-4318-AE97-5CFB85CA9993}" dt="2025-09-29T20:18:52.139" v="2214" actId="1038"/>
          <ac:picMkLst>
            <pc:docMk/>
            <pc:sldMk cId="974977702" sldId="283"/>
            <ac:picMk id="3" creationId="{025D4D8F-9BA7-C38A-BFA2-10C6717B38A7}"/>
          </ac:picMkLst>
        </pc:picChg>
      </pc:sldChg>
      <pc:sldChg chg="addSp delSp modSp add mod ord setBg">
        <pc:chgData name="drparthiban.g@gmail.com" userId="8797c4495670d2ae" providerId="LiveId" clId="{6E88F617-0158-4318-AE97-5CFB85CA9993}" dt="2025-09-30T06:06:30.962" v="4035"/>
        <pc:sldMkLst>
          <pc:docMk/>
          <pc:sldMk cId="903691438" sldId="284"/>
        </pc:sldMkLst>
        <pc:spChg chg="mod">
          <ac:chgData name="drparthiban.g@gmail.com" userId="8797c4495670d2ae" providerId="LiveId" clId="{6E88F617-0158-4318-AE97-5CFB85CA9993}" dt="2025-09-29T20:21:42.632" v="2366" actId="1038"/>
          <ac:spMkLst>
            <pc:docMk/>
            <pc:sldMk cId="903691438" sldId="284"/>
            <ac:spMk id="17" creationId="{869A3C5B-6DB5-75B1-DB5B-A37B4EA42DCC}"/>
          </ac:spMkLst>
        </pc:spChg>
        <pc:spChg chg="mod">
          <ac:chgData name="drparthiban.g@gmail.com" userId="8797c4495670d2ae" providerId="LiveId" clId="{6E88F617-0158-4318-AE97-5CFB85CA9993}" dt="2025-09-29T20:22:58.925" v="2479" actId="20577"/>
          <ac:spMkLst>
            <pc:docMk/>
            <pc:sldMk cId="903691438" sldId="284"/>
            <ac:spMk id="21" creationId="{18F791CF-6CFD-C190-D949-EC8FBD54E79E}"/>
          </ac:spMkLst>
        </pc:spChg>
        <pc:picChg chg="add mod">
          <ac:chgData name="drparthiban.g@gmail.com" userId="8797c4495670d2ae" providerId="LiveId" clId="{6E88F617-0158-4318-AE97-5CFB85CA9993}" dt="2025-09-29T20:21:08.181" v="2312" actId="1035"/>
          <ac:picMkLst>
            <pc:docMk/>
            <pc:sldMk cId="903691438" sldId="284"/>
            <ac:picMk id="2" creationId="{9BF0BF62-0B2E-0F40-ED84-59597EE698BF}"/>
          </ac:picMkLst>
        </pc:picChg>
        <pc:picChg chg="del">
          <ac:chgData name="drparthiban.g@gmail.com" userId="8797c4495670d2ae" providerId="LiveId" clId="{6E88F617-0158-4318-AE97-5CFB85CA9993}" dt="2025-09-29T20:21:03.674" v="2286" actId="478"/>
          <ac:picMkLst>
            <pc:docMk/>
            <pc:sldMk cId="903691438" sldId="284"/>
            <ac:picMk id="3" creationId="{C4C6E003-C83C-0534-0B6C-68C6EAAEAB29}"/>
          </ac:picMkLst>
        </pc:picChg>
      </pc:sldChg>
      <pc:sldChg chg="addSp delSp modSp add mod setBg">
        <pc:chgData name="drparthiban.g@gmail.com" userId="8797c4495670d2ae" providerId="LiveId" clId="{6E88F617-0158-4318-AE97-5CFB85CA9993}" dt="2025-09-30T05:11:14.347" v="3671" actId="403"/>
        <pc:sldMkLst>
          <pc:docMk/>
          <pc:sldMk cId="3733084250" sldId="285"/>
        </pc:sldMkLst>
        <pc:spChg chg="mod">
          <ac:chgData name="drparthiban.g@gmail.com" userId="8797c4495670d2ae" providerId="LiveId" clId="{6E88F617-0158-4318-AE97-5CFB85CA9993}" dt="2025-09-30T05:09:56.179" v="3624" actId="1038"/>
          <ac:spMkLst>
            <pc:docMk/>
            <pc:sldMk cId="3733084250" sldId="285"/>
            <ac:spMk id="17" creationId="{566A5F56-1FC5-7FF9-1018-9546577E3F3D}"/>
          </ac:spMkLst>
        </pc:spChg>
        <pc:spChg chg="mod">
          <ac:chgData name="drparthiban.g@gmail.com" userId="8797c4495670d2ae" providerId="LiveId" clId="{6E88F617-0158-4318-AE97-5CFB85CA9993}" dt="2025-09-30T05:11:14.347" v="3671" actId="403"/>
          <ac:spMkLst>
            <pc:docMk/>
            <pc:sldMk cId="3733084250" sldId="285"/>
            <ac:spMk id="21" creationId="{18D4EC7E-CA1B-5ADC-F96E-70EBB3B851A3}"/>
          </ac:spMkLst>
        </pc:spChg>
        <pc:picChg chg="add mod">
          <ac:chgData name="drparthiban.g@gmail.com" userId="8797c4495670d2ae" providerId="LiveId" clId="{6E88F617-0158-4318-AE97-5CFB85CA9993}" dt="2025-09-29T20:24:16.101" v="2493" actId="1076"/>
          <ac:picMkLst>
            <pc:docMk/>
            <pc:sldMk cId="3733084250" sldId="285"/>
            <ac:picMk id="2" creationId="{E84A1C44-2FE5-18CC-FB7C-4EF162D093F3}"/>
          </ac:picMkLst>
        </pc:picChg>
        <pc:picChg chg="del">
          <ac:chgData name="drparthiban.g@gmail.com" userId="8797c4495670d2ae" providerId="LiveId" clId="{6E88F617-0158-4318-AE97-5CFB85CA9993}" dt="2025-09-29T20:24:07.599" v="2492" actId="478"/>
          <ac:picMkLst>
            <pc:docMk/>
            <pc:sldMk cId="3733084250" sldId="285"/>
            <ac:picMk id="3" creationId="{4B21241A-8F1A-8E07-72BC-6C80E499EAA8}"/>
          </ac:picMkLst>
        </pc:picChg>
        <pc:picChg chg="add mod">
          <ac:chgData name="drparthiban.g@gmail.com" userId="8797c4495670d2ae" providerId="LiveId" clId="{6E88F617-0158-4318-AE97-5CFB85CA9993}" dt="2025-09-29T20:24:37.165" v="2494"/>
          <ac:picMkLst>
            <pc:docMk/>
            <pc:sldMk cId="3733084250" sldId="285"/>
            <ac:picMk id="5" creationId="{1F9756FB-C309-F2F7-DAA8-58E9CA3FCA81}"/>
          </ac:picMkLst>
        </pc:picChg>
      </pc:sldChg>
      <pc:sldChg chg="addSp delSp modSp add mod setBg">
        <pc:chgData name="drparthiban.g@gmail.com" userId="8797c4495670d2ae" providerId="LiveId" clId="{6E88F617-0158-4318-AE97-5CFB85CA9993}" dt="2025-09-30T05:14:28.661" v="3764" actId="6549"/>
        <pc:sldMkLst>
          <pc:docMk/>
          <pc:sldMk cId="809561903" sldId="286"/>
        </pc:sldMkLst>
        <pc:spChg chg="mod">
          <ac:chgData name="drparthiban.g@gmail.com" userId="8797c4495670d2ae" providerId="LiveId" clId="{6E88F617-0158-4318-AE97-5CFB85CA9993}" dt="2025-09-30T05:12:21.799" v="3712" actId="1037"/>
          <ac:spMkLst>
            <pc:docMk/>
            <pc:sldMk cId="809561903" sldId="286"/>
            <ac:spMk id="17" creationId="{3970A403-B349-1ADA-F2D7-06746D8B876C}"/>
          </ac:spMkLst>
        </pc:spChg>
        <pc:spChg chg="mod">
          <ac:chgData name="drparthiban.g@gmail.com" userId="8797c4495670d2ae" providerId="LiveId" clId="{6E88F617-0158-4318-AE97-5CFB85CA9993}" dt="2025-09-29T20:24:57.609" v="2512" actId="20577"/>
          <ac:spMkLst>
            <pc:docMk/>
            <pc:sldMk cId="809561903" sldId="286"/>
            <ac:spMk id="20" creationId="{90B2E8C9-BD97-68A1-7A05-2F80EFD7D457}"/>
          </ac:spMkLst>
        </pc:spChg>
        <pc:spChg chg="mod">
          <ac:chgData name="drparthiban.g@gmail.com" userId="8797c4495670d2ae" providerId="LiveId" clId="{6E88F617-0158-4318-AE97-5CFB85CA9993}" dt="2025-09-30T05:14:28.661" v="3764" actId="6549"/>
          <ac:spMkLst>
            <pc:docMk/>
            <pc:sldMk cId="809561903" sldId="286"/>
            <ac:spMk id="21" creationId="{1C8A8BCA-E610-9397-2FB1-C5C6F9BC2FE2}"/>
          </ac:spMkLst>
        </pc:spChg>
        <pc:picChg chg="del">
          <ac:chgData name="drparthiban.g@gmail.com" userId="8797c4495670d2ae" providerId="LiveId" clId="{6E88F617-0158-4318-AE97-5CFB85CA9993}" dt="2025-09-29T20:25:34.740" v="2522" actId="478"/>
          <ac:picMkLst>
            <pc:docMk/>
            <pc:sldMk cId="809561903" sldId="286"/>
            <ac:picMk id="2" creationId="{E784F891-DCF8-2383-746A-2DBB2BE2B402}"/>
          </ac:picMkLst>
        </pc:picChg>
        <pc:picChg chg="add mod">
          <ac:chgData name="drparthiban.g@gmail.com" userId="8797c4495670d2ae" providerId="LiveId" clId="{6E88F617-0158-4318-AE97-5CFB85CA9993}" dt="2025-09-29T20:25:39.940" v="2547" actId="1036"/>
          <ac:picMkLst>
            <pc:docMk/>
            <pc:sldMk cId="809561903" sldId="286"/>
            <ac:picMk id="3" creationId="{09C20570-6B70-8762-BAEA-7A52CB275CCF}"/>
          </ac:picMkLst>
        </pc:picChg>
      </pc:sldChg>
      <pc:sldChg chg="addSp delSp modSp add mod ord setBg">
        <pc:chgData name="drparthiban.g@gmail.com" userId="8797c4495670d2ae" providerId="LiveId" clId="{6E88F617-0158-4318-AE97-5CFB85CA9993}" dt="2025-09-30T06:12:12.261" v="4057"/>
        <pc:sldMkLst>
          <pc:docMk/>
          <pc:sldMk cId="2674952190" sldId="287"/>
        </pc:sldMkLst>
        <pc:spChg chg="mod">
          <ac:chgData name="drparthiban.g@gmail.com" userId="8797c4495670d2ae" providerId="LiveId" clId="{6E88F617-0158-4318-AE97-5CFB85CA9993}" dt="2025-09-30T05:17:39.293" v="3792" actId="1037"/>
          <ac:spMkLst>
            <pc:docMk/>
            <pc:sldMk cId="2674952190" sldId="287"/>
            <ac:spMk id="17" creationId="{297DB591-8AB2-CDFC-4186-B6457D7F3FA0}"/>
          </ac:spMkLst>
        </pc:spChg>
        <pc:spChg chg="mod">
          <ac:chgData name="drparthiban.g@gmail.com" userId="8797c4495670d2ae" providerId="LiveId" clId="{6E88F617-0158-4318-AE97-5CFB85CA9993}" dt="2025-09-30T05:20:26.722" v="3821" actId="20577"/>
          <ac:spMkLst>
            <pc:docMk/>
            <pc:sldMk cId="2674952190" sldId="287"/>
            <ac:spMk id="21" creationId="{E148D663-648A-BF71-9510-0E565882D481}"/>
          </ac:spMkLst>
        </pc:spChg>
        <pc:picChg chg="del">
          <ac:chgData name="drparthiban.g@gmail.com" userId="8797c4495670d2ae" providerId="LiveId" clId="{6E88F617-0158-4318-AE97-5CFB85CA9993}" dt="2025-09-29T20:26:47.056" v="2559" actId="478"/>
          <ac:picMkLst>
            <pc:docMk/>
            <pc:sldMk cId="2674952190" sldId="287"/>
            <ac:picMk id="2" creationId="{5CF3298B-C912-E91D-4F4A-2BA96264BA73}"/>
          </ac:picMkLst>
        </pc:picChg>
        <pc:picChg chg="add mod">
          <ac:chgData name="drparthiban.g@gmail.com" userId="8797c4495670d2ae" providerId="LiveId" clId="{6E88F617-0158-4318-AE97-5CFB85CA9993}" dt="2025-09-29T20:26:53.657" v="2596" actId="1038"/>
          <ac:picMkLst>
            <pc:docMk/>
            <pc:sldMk cId="2674952190" sldId="287"/>
            <ac:picMk id="3" creationId="{3AD4771C-7243-3ECF-B38C-8C31DE3AE9C2}"/>
          </ac:picMkLst>
        </pc:picChg>
      </pc:sldChg>
      <pc:sldChg chg="addSp delSp modSp add mod ord setBg">
        <pc:chgData name="drparthiban.g@gmail.com" userId="8797c4495670d2ae" providerId="LiveId" clId="{6E88F617-0158-4318-AE97-5CFB85CA9993}" dt="2025-09-30T06:02:00.963" v="4015"/>
        <pc:sldMkLst>
          <pc:docMk/>
          <pc:sldMk cId="1495713304" sldId="288"/>
        </pc:sldMkLst>
        <pc:spChg chg="mod">
          <ac:chgData name="drparthiban.g@gmail.com" userId="8797c4495670d2ae" providerId="LiveId" clId="{6E88F617-0158-4318-AE97-5CFB85CA9993}" dt="2025-09-30T05:23:24.963" v="3881" actId="1038"/>
          <ac:spMkLst>
            <pc:docMk/>
            <pc:sldMk cId="1495713304" sldId="288"/>
            <ac:spMk id="17" creationId="{6A9CF564-1897-0178-4620-E9E35A949994}"/>
          </ac:spMkLst>
        </pc:spChg>
        <pc:spChg chg="mod">
          <ac:chgData name="drparthiban.g@gmail.com" userId="8797c4495670d2ae" providerId="LiveId" clId="{6E88F617-0158-4318-AE97-5CFB85CA9993}" dt="2025-09-30T05:23:00.187" v="3871" actId="6549"/>
          <ac:spMkLst>
            <pc:docMk/>
            <pc:sldMk cId="1495713304" sldId="288"/>
            <ac:spMk id="21" creationId="{EA1F1887-6BBE-1A1E-CA05-A5F7620B9793}"/>
          </ac:spMkLst>
        </pc:spChg>
        <pc:picChg chg="del">
          <ac:chgData name="drparthiban.g@gmail.com" userId="8797c4495670d2ae" providerId="LiveId" clId="{6E88F617-0158-4318-AE97-5CFB85CA9993}" dt="2025-09-29T20:28:14.970" v="2608" actId="478"/>
          <ac:picMkLst>
            <pc:docMk/>
            <pc:sldMk cId="1495713304" sldId="288"/>
            <ac:picMk id="2" creationId="{5C5071A5-3F0F-0C5B-C1A3-83966899993D}"/>
          </ac:picMkLst>
        </pc:picChg>
        <pc:picChg chg="add mod">
          <ac:chgData name="drparthiban.g@gmail.com" userId="8797c4495670d2ae" providerId="LiveId" clId="{6E88F617-0158-4318-AE97-5CFB85CA9993}" dt="2025-09-29T20:28:23.544" v="2656" actId="1037"/>
          <ac:picMkLst>
            <pc:docMk/>
            <pc:sldMk cId="1495713304" sldId="288"/>
            <ac:picMk id="3" creationId="{65F30333-F559-1740-3843-74F8D4D7D9FB}"/>
          </ac:picMkLst>
        </pc:picChg>
      </pc:sldChg>
      <pc:sldChg chg="addSp delSp modSp add mod setBg">
        <pc:chgData name="drparthiban.g@gmail.com" userId="8797c4495670d2ae" providerId="LiveId" clId="{6E88F617-0158-4318-AE97-5CFB85CA9993}" dt="2025-09-30T05:26:52.411" v="3923" actId="20577"/>
        <pc:sldMkLst>
          <pc:docMk/>
          <pc:sldMk cId="2588599999" sldId="289"/>
        </pc:sldMkLst>
        <pc:spChg chg="mod">
          <ac:chgData name="drparthiban.g@gmail.com" userId="8797c4495670d2ae" providerId="LiveId" clId="{6E88F617-0158-4318-AE97-5CFB85CA9993}" dt="2025-09-30T05:25:50.470" v="3914" actId="1037"/>
          <ac:spMkLst>
            <pc:docMk/>
            <pc:sldMk cId="2588599999" sldId="289"/>
            <ac:spMk id="17" creationId="{0119A044-16CF-3AA7-8C54-005CE78B437B}"/>
          </ac:spMkLst>
        </pc:spChg>
        <pc:spChg chg="mod">
          <ac:chgData name="drparthiban.g@gmail.com" userId="8797c4495670d2ae" providerId="LiveId" clId="{6E88F617-0158-4318-AE97-5CFB85CA9993}" dt="2025-09-30T05:26:52.411" v="3923" actId="20577"/>
          <ac:spMkLst>
            <pc:docMk/>
            <pc:sldMk cId="2588599999" sldId="289"/>
            <ac:spMk id="21" creationId="{EA2D7644-7513-661A-FE1A-344912B341BB}"/>
          </ac:spMkLst>
        </pc:spChg>
        <pc:picChg chg="del">
          <ac:chgData name="drparthiban.g@gmail.com" userId="8797c4495670d2ae" providerId="LiveId" clId="{6E88F617-0158-4318-AE97-5CFB85CA9993}" dt="2025-09-29T20:29:22.669" v="2668" actId="478"/>
          <ac:picMkLst>
            <pc:docMk/>
            <pc:sldMk cId="2588599999" sldId="289"/>
            <ac:picMk id="2" creationId="{A7D0036A-098E-EAAB-CDEC-0234A1F859CB}"/>
          </ac:picMkLst>
        </pc:picChg>
        <pc:picChg chg="add mod">
          <ac:chgData name="drparthiban.g@gmail.com" userId="8797c4495670d2ae" providerId="LiveId" clId="{6E88F617-0158-4318-AE97-5CFB85CA9993}" dt="2025-09-29T20:29:27.469" v="2669" actId="1076"/>
          <ac:picMkLst>
            <pc:docMk/>
            <pc:sldMk cId="2588599999" sldId="289"/>
            <ac:picMk id="3" creationId="{360E9E49-E9A1-EB33-50A9-B3E8EEE68462}"/>
          </ac:picMkLst>
        </pc:picChg>
      </pc:sldChg>
      <pc:sldChg chg="addSp delSp modSp add mod setBg">
        <pc:chgData name="drparthiban.g@gmail.com" userId="8797c4495670d2ae" providerId="LiveId" clId="{6E88F617-0158-4318-AE97-5CFB85CA9993}" dt="2025-09-30T05:29:55.323" v="3966" actId="113"/>
        <pc:sldMkLst>
          <pc:docMk/>
          <pc:sldMk cId="810839260" sldId="290"/>
        </pc:sldMkLst>
        <pc:spChg chg="mod">
          <ac:chgData name="drparthiban.g@gmail.com" userId="8797c4495670d2ae" providerId="LiveId" clId="{6E88F617-0158-4318-AE97-5CFB85CA9993}" dt="2025-09-30T05:28:48.993" v="3937" actId="1038"/>
          <ac:spMkLst>
            <pc:docMk/>
            <pc:sldMk cId="810839260" sldId="290"/>
            <ac:spMk id="17" creationId="{36C65026-4772-8DC8-4C49-030B6B8D2823}"/>
          </ac:spMkLst>
        </pc:spChg>
        <pc:spChg chg="mod">
          <ac:chgData name="drparthiban.g@gmail.com" userId="8797c4495670d2ae" providerId="LiveId" clId="{6E88F617-0158-4318-AE97-5CFB85CA9993}" dt="2025-09-30T05:29:55.323" v="3966" actId="113"/>
          <ac:spMkLst>
            <pc:docMk/>
            <pc:sldMk cId="810839260" sldId="290"/>
            <ac:spMk id="21" creationId="{6F5FAC57-5AE4-7B64-C4B7-CE80B0A97F65}"/>
          </ac:spMkLst>
        </pc:spChg>
        <pc:picChg chg="add mod">
          <ac:chgData name="drparthiban.g@gmail.com" userId="8797c4495670d2ae" providerId="LiveId" clId="{6E88F617-0158-4318-AE97-5CFB85CA9993}" dt="2025-09-29T20:30:49.176" v="2688" actId="1036"/>
          <ac:picMkLst>
            <pc:docMk/>
            <pc:sldMk cId="810839260" sldId="290"/>
            <ac:picMk id="2" creationId="{077AFE2D-AFF2-C699-B29A-C438EDFC69A1}"/>
          </ac:picMkLst>
        </pc:picChg>
        <pc:picChg chg="del">
          <ac:chgData name="drparthiban.g@gmail.com" userId="8797c4495670d2ae" providerId="LiveId" clId="{6E88F617-0158-4318-AE97-5CFB85CA9993}" dt="2025-09-29T20:30:38.285" v="2682" actId="478"/>
          <ac:picMkLst>
            <pc:docMk/>
            <pc:sldMk cId="810839260" sldId="290"/>
            <ac:picMk id="3" creationId="{6C5F829C-7845-B2BD-9E04-C79C77F8DE0D}"/>
          </ac:picMkLst>
        </pc:picChg>
      </pc:sldChg>
      <pc:sldChg chg="addSp delSp modSp add mod setBg">
        <pc:chgData name="drparthiban.g@gmail.com" userId="8797c4495670d2ae" providerId="LiveId" clId="{6E88F617-0158-4318-AE97-5CFB85CA9993}" dt="2025-09-30T05:32:48.874" v="4001" actId="113"/>
        <pc:sldMkLst>
          <pc:docMk/>
          <pc:sldMk cId="2042213398" sldId="291"/>
        </pc:sldMkLst>
        <pc:spChg chg="mod">
          <ac:chgData name="drparthiban.g@gmail.com" userId="8797c4495670d2ae" providerId="LiveId" clId="{6E88F617-0158-4318-AE97-5CFB85CA9993}" dt="2025-09-30T05:30:51.366" v="3994" actId="1037"/>
          <ac:spMkLst>
            <pc:docMk/>
            <pc:sldMk cId="2042213398" sldId="291"/>
            <ac:spMk id="17" creationId="{0AF8F73C-8F67-484A-29DA-22BC95ACBB65}"/>
          </ac:spMkLst>
        </pc:spChg>
        <pc:spChg chg="mod">
          <ac:chgData name="drparthiban.g@gmail.com" userId="8797c4495670d2ae" providerId="LiveId" clId="{6E88F617-0158-4318-AE97-5CFB85CA9993}" dt="2025-09-30T05:32:48.874" v="4001" actId="113"/>
          <ac:spMkLst>
            <pc:docMk/>
            <pc:sldMk cId="2042213398" sldId="291"/>
            <ac:spMk id="21" creationId="{44651015-8B86-96EB-3494-419DA992F748}"/>
          </ac:spMkLst>
        </pc:spChg>
        <pc:picChg chg="add mod">
          <ac:chgData name="drparthiban.g@gmail.com" userId="8797c4495670d2ae" providerId="LiveId" clId="{6E88F617-0158-4318-AE97-5CFB85CA9993}" dt="2025-09-29T20:32:15.369" v="2749" actId="1038"/>
          <ac:picMkLst>
            <pc:docMk/>
            <pc:sldMk cId="2042213398" sldId="291"/>
            <ac:picMk id="2" creationId="{2BECFB56-E881-DCC8-F85A-B6507E27C43D}"/>
          </ac:picMkLst>
        </pc:picChg>
        <pc:picChg chg="del">
          <ac:chgData name="drparthiban.g@gmail.com" userId="8797c4495670d2ae" providerId="LiveId" clId="{6E88F617-0158-4318-AE97-5CFB85CA9993}" dt="2025-09-29T20:32:06.845" v="2702" actId="478"/>
          <ac:picMkLst>
            <pc:docMk/>
            <pc:sldMk cId="2042213398" sldId="291"/>
            <ac:picMk id="3" creationId="{8DDA53B8-CE71-5001-10BA-C3DDF419F758}"/>
          </ac:picMkLst>
        </pc:picChg>
      </pc:sldChg>
      <pc:sldChg chg="addSp delSp modSp add mod ord setBg">
        <pc:chgData name="drparthiban.g@gmail.com" userId="8797c4495670d2ae" providerId="LiveId" clId="{6E88F617-0158-4318-AE97-5CFB85CA9993}" dt="2025-09-30T06:03:56.436" v="4023"/>
        <pc:sldMkLst>
          <pc:docMk/>
          <pc:sldMk cId="509738394" sldId="292"/>
        </pc:sldMkLst>
        <pc:spChg chg="mod">
          <ac:chgData name="drparthiban.g@gmail.com" userId="8797c4495670d2ae" providerId="LiveId" clId="{6E88F617-0158-4318-AE97-5CFB85CA9993}" dt="2025-09-29T20:34:08.665" v="2788" actId="1037"/>
          <ac:spMkLst>
            <pc:docMk/>
            <pc:sldMk cId="509738394" sldId="292"/>
            <ac:spMk id="17" creationId="{F9D7921E-300D-F910-EA48-869863DFC4EF}"/>
          </ac:spMkLst>
        </pc:spChg>
        <pc:spChg chg="mod">
          <ac:chgData name="drparthiban.g@gmail.com" userId="8797c4495670d2ae" providerId="LiveId" clId="{6E88F617-0158-4318-AE97-5CFB85CA9993}" dt="2025-09-29T20:35:12.791" v="2883" actId="20577"/>
          <ac:spMkLst>
            <pc:docMk/>
            <pc:sldMk cId="509738394" sldId="292"/>
            <ac:spMk id="21" creationId="{3331B0DD-DC6F-5EB9-5754-132387C94F4F}"/>
          </ac:spMkLst>
        </pc:spChg>
        <pc:picChg chg="del">
          <ac:chgData name="drparthiban.g@gmail.com" userId="8797c4495670d2ae" providerId="LiveId" clId="{6E88F617-0158-4318-AE97-5CFB85CA9993}" dt="2025-09-29T20:33:35.557" v="2761" actId="478"/>
          <ac:picMkLst>
            <pc:docMk/>
            <pc:sldMk cId="509738394" sldId="292"/>
            <ac:picMk id="2" creationId="{C9F4900A-8F93-5C64-9FD7-DF7E7275685B}"/>
          </ac:picMkLst>
        </pc:picChg>
        <pc:picChg chg="add mod">
          <ac:chgData name="drparthiban.g@gmail.com" userId="8797c4495670d2ae" providerId="LiveId" clId="{6E88F617-0158-4318-AE97-5CFB85CA9993}" dt="2025-09-29T20:33:44.114" v="2772" actId="1037"/>
          <ac:picMkLst>
            <pc:docMk/>
            <pc:sldMk cId="509738394" sldId="292"/>
            <ac:picMk id="3" creationId="{F7E6B6A3-D62A-8788-13E4-AB8E1D99BA4E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B575006-172A-4E84-B284-89B36BAB8CEE}" type="datetimeFigureOut">
              <a:rPr lang="en-IN" smtClean="0"/>
              <a:t>30-09-2025</a:t>
            </a:fld>
            <a:endParaRPr lang="en-I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I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39A832A-4C5D-42D7-A0F7-687DFF6CE190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19022887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FCDD314-6F4B-6D87-7BF4-9E879ACA26F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AF6317EC-36EB-1C6E-13EE-AB889CBDC70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88818260-575F-6B4C-257F-F8FB9202B70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7D8DD0E-3CBB-EB34-FEEF-F9500296CF8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39A832A-4C5D-42D7-A0F7-687DFF6CE190}" type="slidenum">
              <a:rPr lang="en-IN" smtClean="0"/>
              <a:t>2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26775204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DBC8E10-A19C-5497-68F7-A13F2E6BD93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526C9113-AFB5-D406-4660-7AC590516C4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2034BDB0-8E67-9B3D-6FE5-062891D0F9E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8418116-6909-47D5-99CD-D33A34ACBC6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39A832A-4C5D-42D7-A0F7-687DFF6CE190}" type="slidenum">
              <a:rPr lang="en-IN" smtClean="0"/>
              <a:t>11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35008813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E83B539-A2F2-00E1-68C0-18A4EC3754F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36182F80-9A95-FC32-0C50-A17B933329B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B77886A8-9CB5-1946-4428-CA3DA50F5D1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E6F6BFA-977E-0F43-0A4E-56834F94801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39A832A-4C5D-42D7-A0F7-687DFF6CE190}" type="slidenum">
              <a:rPr lang="en-IN" smtClean="0"/>
              <a:t>12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48329571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2E067E0-C8DD-CC55-E341-C2BAB8DF77B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1E0334CB-BAB3-3EBB-4263-649008FB6B4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863163ED-F273-737E-9939-AAF62DD1933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A5F5C60-2358-F10A-846E-5A759738E97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39A832A-4C5D-42D7-A0F7-687DFF6CE190}" type="slidenum">
              <a:rPr lang="en-IN" smtClean="0"/>
              <a:t>13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80443487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35F89CD-598A-4C72-25E3-A9DA979292B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6EA4D517-FEA2-2877-F702-FFAF72A7AF2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CEE1E7F9-F17C-F556-FAA1-EB3B8237449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DAC4975-BE62-5C6F-CB65-E05A3B4FC58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39A832A-4C5D-42D7-A0F7-687DFF6CE190}" type="slidenum">
              <a:rPr lang="en-IN" smtClean="0"/>
              <a:t>14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420071113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7DB0132-783D-2740-5E28-67C46B8F953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919113D4-1854-FEE6-81DA-22950435BCA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1713F924-69DE-CB69-26FC-4C3DDB4D37C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EC1B23A-8C80-E7F7-9006-3196D957937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39A832A-4C5D-42D7-A0F7-687DFF6CE190}" type="slidenum">
              <a:rPr lang="en-IN" smtClean="0"/>
              <a:t>15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87539416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37206F9-1F71-DF67-9D96-204C338C7C3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D6253AA1-4955-999D-17CE-65ABFBA5BF3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1E47B645-5E9F-1585-9909-26907284F52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B60D275-7D44-5C4A-238E-CCCFCB9304B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39A832A-4C5D-42D7-A0F7-687DFF6CE190}" type="slidenum">
              <a:rPr lang="en-IN" smtClean="0"/>
              <a:t>16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96006849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9D4945D-2C16-9924-1DEF-0BD11CFC694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37A6312E-D3DE-8241-E30F-743CDE564ED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28093988-2876-D497-26FC-ED856A20CF2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3F6C99F-F040-9C68-9715-386BB59AD29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39A832A-4C5D-42D7-A0F7-687DFF6CE190}" type="slidenum">
              <a:rPr lang="en-IN" smtClean="0"/>
              <a:t>17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79390582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6DB77E5-127E-B453-B0DD-BBE9DD10143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3D681798-7093-0603-18CB-A52887A6DA8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380EC4EC-0DAB-9A68-7413-C9ECFD458E4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CCBE503-CC22-9695-FAFC-CE0F3759347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39A832A-4C5D-42D7-A0F7-687DFF6CE190}" type="slidenum">
              <a:rPr lang="en-IN" smtClean="0"/>
              <a:t>18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61024674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C7224F1-1787-8CC3-0BEA-2060B5230E2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8610D260-30BD-F51B-E79C-17F06C659B5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80F767B5-40FA-DC22-3417-3E4385E870E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D61E9ED-1643-B5C4-FCE4-FBE6F978A7D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39A832A-4C5D-42D7-A0F7-687DFF6CE190}" type="slidenum">
              <a:rPr lang="en-IN" smtClean="0"/>
              <a:t>19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27487861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E43A9DB-607D-39C4-4952-5E07E764F4B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039B158C-F68C-FBF2-9EAF-7257EE25B26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0E284B66-6355-8403-2483-1EAEFF90920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5587505-7BF6-B8B9-1619-D9DC38F68BC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39A832A-4C5D-42D7-A0F7-687DFF6CE190}" type="slidenum">
              <a:rPr lang="en-IN" smtClean="0"/>
              <a:t>20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56550140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90F0CFC-18D5-68C6-918E-83CE44CAEC8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0443FB41-B15F-0286-93A2-354788E9BA3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6207C482-1CCF-4A4C-F81F-D36750F764C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3D3D840-827C-4389-392B-FDEC863250D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39A832A-4C5D-42D7-A0F7-687DFF6CE190}" type="slidenum">
              <a:rPr lang="en-IN" smtClean="0"/>
              <a:t>3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833711017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8ACF1F4-0361-E7C9-E202-08B4B34F20E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A15025C7-E867-9781-B005-F5AFB191731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60BCA721-CE4D-D769-994F-4A1B9230EBB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5AB773C-9456-94A3-5620-08069EF2FF7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39A832A-4C5D-42D7-A0F7-687DFF6CE190}" type="slidenum">
              <a:rPr lang="en-IN" smtClean="0"/>
              <a:t>21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537343038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3AC4FB4-13B9-C81F-E090-CD6197F4778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7966BBBD-754D-AC25-2568-1EAC9723790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26DF2D1C-69A7-2BCE-3C40-28CA2F66B32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0FBF285-97B2-389B-5859-6CBF9D433C9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39A832A-4C5D-42D7-A0F7-687DFF6CE190}" type="slidenum">
              <a:rPr lang="en-IN" smtClean="0"/>
              <a:t>22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52355937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E228B02-3983-F509-ACDA-E7D393210F3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E77618F6-B47E-A761-E2CA-C3F1296211B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BA36C5B2-673E-221C-701D-529EA11819E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537FD51-ECB4-58E6-0CD9-FEA917A7B14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39A832A-4C5D-42D7-A0F7-687DFF6CE190}" type="slidenum">
              <a:rPr lang="en-IN" smtClean="0"/>
              <a:t>23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543586863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D456C8E-6714-2016-BB18-1BC42C1BB18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9169C2FB-7857-1F76-1C90-F7FD9FDB92D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38AFB274-D3A9-E7FF-1E6B-BAF55DA6E7D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62FBC87-23A0-5776-B865-251ECB5A115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39A832A-4C5D-42D7-A0F7-687DFF6CE190}" type="slidenum">
              <a:rPr lang="en-IN" smtClean="0"/>
              <a:t>24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595114076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8CAEFE3-0D15-1DE5-CD53-DB67CB36590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FF717D45-443C-F3FA-A15A-1CA4C808B46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45043EA1-EC38-3D2D-6EB6-17EEBDE91B4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106E1C0-FC56-38B3-B825-63E77CE68E1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39A832A-4C5D-42D7-A0F7-687DFF6CE190}" type="slidenum">
              <a:rPr lang="en-IN" smtClean="0"/>
              <a:t>25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919506327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01FB029-333F-476B-0CCB-BDED5731255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BF1B2BD6-C8A2-A2BF-0A83-80D3D985A25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C18357BB-556F-14EB-51AE-A563841EB7E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33B5087-89D1-3D4A-A9FE-3FD5451C709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39A832A-4C5D-42D7-A0F7-687DFF6CE190}" type="slidenum">
              <a:rPr lang="en-IN" smtClean="0"/>
              <a:t>26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936836106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31C8FA0-C73A-64DC-BB08-31B8B519114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6C56B24B-05B7-FCE8-AA01-9B30888EB1A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36CF59BC-9811-9AD1-E30A-FEDB3B16CB1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A917F9D-3DA4-6E8C-D40C-7E77C4BE969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39A832A-4C5D-42D7-A0F7-687DFF6CE190}" type="slidenum">
              <a:rPr lang="en-IN" smtClean="0"/>
              <a:t>27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26775625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05F60CD-7DF4-B9F0-5431-30C9FFADAFB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5C0CC58C-5F7B-E5D6-A54E-296EBD435D7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E5E2AF0D-EB31-6D63-87ED-F4E2A9DCE32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F27B3C2-A380-5675-8753-CC478B5E1AC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39A832A-4C5D-42D7-A0F7-687DFF6CE190}" type="slidenum">
              <a:rPr lang="en-IN" smtClean="0"/>
              <a:t>28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180160932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3C2BD90-FD79-8DE9-96D8-511F160AF64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63549A4F-74AB-FAA1-CFE8-A04BFA09FFD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9FC654BA-B8A6-E918-5420-C8997E222C7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4F26B64-D789-EFFF-B6C8-DB43F72FDF2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39A832A-4C5D-42D7-A0F7-687DFF6CE190}" type="slidenum">
              <a:rPr lang="en-IN" smtClean="0"/>
              <a:t>29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429438739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8E48646-B82B-7DCD-8E76-414205B8759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C9210FDD-0537-107D-D4F4-ECB99BCD15C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9DDAA051-E29D-5D52-2AD6-2379AF26658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BF0D8FE-B674-EEA3-B010-0637BE69C8E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39A832A-4C5D-42D7-A0F7-687DFF6CE190}" type="slidenum">
              <a:rPr lang="en-IN" smtClean="0"/>
              <a:t>30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12743312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EA2627E-ABB9-22BA-CF35-BFBB724E0AC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234860C7-FAB0-FB48-E9D0-BADB52AFFFB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57A9BB1E-07BD-44F5-E25B-C29608D4315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46BE853-944B-2729-EE4B-1D33E838545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39A832A-4C5D-42D7-A0F7-687DFF6CE190}" type="slidenum">
              <a:rPr lang="en-IN" smtClean="0"/>
              <a:t>4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945426296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D192984-73C3-0D40-B627-B6C92746419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104492E4-61C7-C7D6-0080-2EB336682EA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0F077F6A-884E-55B8-26AD-696E37BDCD4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E52BD5F-FE2E-FBFB-CC42-1F08E579FB1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39A832A-4C5D-42D7-A0F7-687DFF6CE190}" type="slidenum">
              <a:rPr lang="en-IN" smtClean="0"/>
              <a:t>31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612699491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5492CFC-A435-5952-3069-49D890E908C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54DC70A1-3906-1108-CA48-7FC101271E2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97A0B165-D588-4DF4-DE38-4FE94D26CCD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92D9D26-B323-AC67-A200-82D24ECF0EA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39A832A-4C5D-42D7-A0F7-687DFF6CE190}" type="slidenum">
              <a:rPr lang="en-IN" smtClean="0"/>
              <a:t>32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843516702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656FB14-5EC3-6574-87F8-B783E768BBB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F51EF2E5-6C3D-293A-1E8E-65495432923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C419D143-79BD-B679-AA1B-0A3C16D6934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DB53B0D-14FB-6198-A015-9E36D885582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39A832A-4C5D-42D7-A0F7-687DFF6CE190}" type="slidenum">
              <a:rPr lang="en-IN" smtClean="0"/>
              <a:t>33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84068132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8CCDE9E-85F9-9C63-CD0B-7A33960B6D4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E14D69F3-2622-5C75-A346-27A3CB55B01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0EFA9018-83BD-7050-B8B5-8EE99B3F567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5B29E01-3F8F-451D-7C90-512D4E81F09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39A832A-4C5D-42D7-A0F7-687DFF6CE190}" type="slidenum">
              <a:rPr lang="en-IN" smtClean="0"/>
              <a:t>5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417516319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04E3511-9AAB-F78E-01BF-7F032A37EAE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92725A5A-6898-164C-97B4-D4F83BF29ED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ACDCA3D7-2DE9-F9FB-3BA1-675DC555240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E58C6D9-9AC8-0D6F-8642-556D0C918C1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39A832A-4C5D-42D7-A0F7-687DFF6CE190}" type="slidenum">
              <a:rPr lang="en-IN" smtClean="0"/>
              <a:t>6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22849095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B59D4D1-6075-CC8C-11EA-1DD8AB65F50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F6810266-A177-FB73-023A-C488B474046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1D47B61C-5E00-95E1-C0A8-24E01BA8FDA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63344BD-A839-5DBC-3358-0F088D682F8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39A832A-4C5D-42D7-A0F7-687DFF6CE190}" type="slidenum">
              <a:rPr lang="en-IN" smtClean="0"/>
              <a:t>7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574893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39A832A-4C5D-42D7-A0F7-687DFF6CE190}" type="slidenum">
              <a:rPr lang="en-IN" smtClean="0"/>
              <a:t>8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53041442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CE86EC5-94E3-FCE7-CD04-7EF00F96FE6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28CDFB95-C359-F4CD-E726-F56B9AD788B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9A109C01-4852-4D3B-7F5D-7350CB53754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389E67F-7C47-3339-A407-120F1BFFC9D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39A832A-4C5D-42D7-A0F7-687DFF6CE190}" type="slidenum">
              <a:rPr lang="en-IN" smtClean="0"/>
              <a:t>9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41169492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9FE8595-41CD-D73D-8468-8D4E53C4182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DCEAB554-7B5E-B565-37EF-D8419B09845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AB4EF5CE-7D21-1355-3C66-DC98102AB95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4DC3ED1-9073-4E3B-B81F-9723E3C0049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39A832A-4C5D-42D7-A0F7-687DFF6CE190}" type="slidenum">
              <a:rPr lang="en-IN" smtClean="0"/>
              <a:t>10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27852175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81045D-084F-FF1B-765E-6D63505BB30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B27BAE1-9FE7-7397-49F1-9F415341CA1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F0D4677-1DB7-B113-7E73-9A23A1E2BA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2BEF6A-CB0D-499A-9BF3-186834BC7D53}" type="datetimeFigureOut">
              <a:rPr lang="en-IN" smtClean="0"/>
              <a:t>30-09-2025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94A6351-76F7-2441-5DE9-672F1BF9DF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F499EB3-4935-1A88-9F3D-80436A76AF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852C18-0DB3-4E4B-AC64-AEB3FD347058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3282036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462215-5D87-FD6B-149B-BE0B667E81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1037EB1-DAB3-A18A-9975-9290FA917ED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117BAE0-E82B-D1D1-BCE2-8C48A1EFBE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2BEF6A-CB0D-499A-9BF3-186834BC7D53}" type="datetimeFigureOut">
              <a:rPr lang="en-IN" smtClean="0"/>
              <a:t>30-09-2025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94A8D91-FBCA-1AC3-3EEF-695BB7F9D4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E2832DF-ED10-ACAD-406B-94DEB11B8A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852C18-0DB3-4E4B-AC64-AEB3FD347058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8763463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79A14ED1-DC29-BCC0-7AAD-7D9E0F6141E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1EF948B-7651-880E-6060-9EEEA22D615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6D62974-D80F-F311-67FD-CA442D7FE4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2BEF6A-CB0D-499A-9BF3-186834BC7D53}" type="datetimeFigureOut">
              <a:rPr lang="en-IN" smtClean="0"/>
              <a:t>30-09-2025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40366BC-BFE2-85C6-BCCB-7816CC4B52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0DD5CA0-E483-F73A-6AF7-2BF71B1A2F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852C18-0DB3-4E4B-AC64-AEB3FD347058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3184536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DB4741-77AA-2F55-BC7E-679BDD3D17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AC7365B-3639-B045-2BED-FD7A5D39752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4031FB0-4EFA-F87F-E015-2A0444F940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2BEF6A-CB0D-499A-9BF3-186834BC7D53}" type="datetimeFigureOut">
              <a:rPr lang="en-IN" smtClean="0"/>
              <a:t>30-09-2025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42F965F-6A61-36E1-D824-C5AE7CE3B0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64707FF-F75F-651E-251D-D536834512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852C18-0DB3-4E4B-AC64-AEB3FD347058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6147846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9AF434-336F-CEFE-B58B-87982BD014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EC82F0B-0BE2-EFA7-424B-DE148B39B94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5714018-A3BF-4593-BDA4-93E8EA6A58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2BEF6A-CB0D-499A-9BF3-186834BC7D53}" type="datetimeFigureOut">
              <a:rPr lang="en-IN" smtClean="0"/>
              <a:t>30-09-2025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119E4A8-57B8-6B80-9D5B-BE70E468BC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8AC1A56-FCAC-BC9F-5B5A-FBEE4CA01B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852C18-0DB3-4E4B-AC64-AEB3FD347058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9320036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08C05A-F371-624E-C730-C9EB36024B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9EBFD64-B980-4801-42E5-57B09C69279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56BE494-F35C-1982-975C-2FC8CCF31DD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7570C92-7F13-5895-7AC4-7FF2FE0FB8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2BEF6A-CB0D-499A-9BF3-186834BC7D53}" type="datetimeFigureOut">
              <a:rPr lang="en-IN" smtClean="0"/>
              <a:t>30-09-2025</a:t>
            </a:fld>
            <a:endParaRPr lang="en-I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307079F-1CB1-6FB4-8EB7-28FDBAF50E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B6CC76A-52A6-3C23-2F16-7D00705617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852C18-0DB3-4E4B-AC64-AEB3FD347058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675990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FEE13D-F28E-E181-B481-C15E5E0710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124A2B3-6328-2E6F-1E40-35B55F58C9F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653784F-96F3-B37B-29F6-FE529315E1A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676DF83-4B3A-9E1D-8201-4E925620422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C57B027-9EE1-2650-B565-79AC65817BA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5E457DF-E257-8CE5-D003-03426ABA7F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2BEF6A-CB0D-499A-9BF3-186834BC7D53}" type="datetimeFigureOut">
              <a:rPr lang="en-IN" smtClean="0"/>
              <a:t>30-09-2025</a:t>
            </a:fld>
            <a:endParaRPr lang="en-IN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4A4F7B6-2F19-4150-FCC7-969771F8A1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6F06B24-A523-D37E-8C3D-9ACA4B1F80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852C18-0DB3-4E4B-AC64-AEB3FD347058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6726488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116F9C-330E-8F21-BD1E-7E4F7380D7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0920E27-2CEF-6C3A-B02B-61D7A185A6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2BEF6A-CB0D-499A-9BF3-186834BC7D53}" type="datetimeFigureOut">
              <a:rPr lang="en-IN" smtClean="0"/>
              <a:t>30-09-2025</a:t>
            </a:fld>
            <a:endParaRPr lang="en-IN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1C78707-9DD5-A3F9-ECA7-3C99563A13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42AE465-2BDC-4575-DFD1-A4249F48CF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852C18-0DB3-4E4B-AC64-AEB3FD347058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6749391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9177945-5651-5523-70E6-0C153941C7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2BEF6A-CB0D-499A-9BF3-186834BC7D53}" type="datetimeFigureOut">
              <a:rPr lang="en-IN" smtClean="0"/>
              <a:t>30-09-2025</a:t>
            </a:fld>
            <a:endParaRPr lang="en-IN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BB7D38F-EE2F-011A-4B3C-0F9909F35F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DA5CA56-9FF6-5434-C2D8-0B7117C4FD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852C18-0DB3-4E4B-AC64-AEB3FD347058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3541781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225059-6B2A-1DE1-571D-F0FB882CD8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4D46C82-E948-1590-89EC-73BC1B2370A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32C37BD-AB17-8E85-AA63-B81BE826AED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B512560-79E4-403A-292D-C50CE847BE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2BEF6A-CB0D-499A-9BF3-186834BC7D53}" type="datetimeFigureOut">
              <a:rPr lang="en-IN" smtClean="0"/>
              <a:t>30-09-2025</a:t>
            </a:fld>
            <a:endParaRPr lang="en-I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7E87AF8-CB19-00DE-7AE1-B8BADB0805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64D6B18-CBCD-B57D-122C-669B83A908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852C18-0DB3-4E4B-AC64-AEB3FD347058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5159567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9CA79B-4FFB-1A4A-D42B-E8294E9D07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2428DA7-2F4C-FC77-387C-99F381116A2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I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7AA29CB-73EC-A573-CA1E-220E83908A0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CE2337C-CF12-33B5-5823-EEC2430689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2BEF6A-CB0D-499A-9BF3-186834BC7D53}" type="datetimeFigureOut">
              <a:rPr lang="en-IN" smtClean="0"/>
              <a:t>30-09-2025</a:t>
            </a:fld>
            <a:endParaRPr lang="en-I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6D2725F-E4B8-CE1D-AB70-C77C28F61D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747FD28-71E1-DB25-F7A3-AC2459EC02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852C18-0DB3-4E4B-AC64-AEB3FD347058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7398661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6B941B6-C1C7-448C-FCF9-4F76706827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A44FF89-CD63-4123-439F-B0F61C5EAA9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F82BCCC-8D09-9CC5-8583-608C32AA187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E2BEF6A-CB0D-499A-9BF3-186834BC7D53}" type="datetimeFigureOut">
              <a:rPr lang="en-IN" smtClean="0"/>
              <a:t>30-09-2025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65A98CF-3BB1-E15B-0948-A3C08D75FD8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D2FC921-4535-4522-7D7D-210CEB7A4B2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5852C18-0DB3-4E4B-AC64-AEB3FD347058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954747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em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jp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3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4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5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6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7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8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9.jpe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0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emf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1.jpe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2.jpe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3.jp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e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3518A7C-E075-E8D7-D987-804357B2FEE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192001" cy="6858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23AA9815-0FAB-9CB4-9CCA-5CCE7E851E14}"/>
              </a:ext>
            </a:extLst>
          </p:cNvPr>
          <p:cNvSpPr txBox="1"/>
          <p:nvPr/>
        </p:nvSpPr>
        <p:spPr>
          <a:xfrm>
            <a:off x="2890684" y="2875002"/>
            <a:ext cx="7565854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N" sz="6500" b="1" dirty="0">
                <a:ln>
                  <a:solidFill>
                    <a:schemeClr val="accent4">
                      <a:lumMod val="20000"/>
                      <a:lumOff val="80000"/>
                    </a:schemeClr>
                  </a:solidFill>
                </a:ln>
                <a:solidFill>
                  <a:schemeClr val="accent4">
                    <a:lumMod val="75000"/>
                  </a:schemeClr>
                </a:solidFill>
              </a:rPr>
              <a:t>AWARDS CEREMONY</a:t>
            </a: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E22EB031-BDA6-6B01-8653-24747F0E8F8D}"/>
              </a:ext>
            </a:extLst>
          </p:cNvPr>
          <p:cNvCxnSpPr>
            <a:cxnSpLocks/>
          </p:cNvCxnSpPr>
          <p:nvPr/>
        </p:nvCxnSpPr>
        <p:spPr>
          <a:xfrm>
            <a:off x="2959510" y="3982998"/>
            <a:ext cx="7108722" cy="0"/>
          </a:xfrm>
          <a:prstGeom prst="line">
            <a:avLst/>
          </a:prstGeom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sp>
        <p:nvSpPr>
          <p:cNvPr id="7" name="AutoShape 2" descr="Line PNG Images, Download 190000+ Line PNG Resources with ...">
            <a:extLst>
              <a:ext uri="{FF2B5EF4-FFF2-40B4-BE49-F238E27FC236}">
                <a16:creationId xmlns:a16="http://schemas.microsoft.com/office/drawing/2014/main" id="{F6F745EF-8CAF-CB87-B3DA-3F5575BCA222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N"/>
          </a:p>
        </p:txBody>
      </p:sp>
      <p:sp>
        <p:nvSpPr>
          <p:cNvPr id="8" name="AutoShape 4" descr="Line PNG Images, Download 190000+ Line PNG Resources with ...">
            <a:extLst>
              <a:ext uri="{FF2B5EF4-FFF2-40B4-BE49-F238E27FC236}">
                <a16:creationId xmlns:a16="http://schemas.microsoft.com/office/drawing/2014/main" id="{88405AB7-F78B-3A16-FD99-AB956DB15029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096000" y="34290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9173368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allAtOnce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38B7546E-872A-CC94-7262-817489A10C1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40C2C163-F0A8-B72C-8388-CF9AEA7414D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53315"/>
            <a:ext cx="12192000" cy="5704683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3430E272-E117-F9FB-A447-503708741356}"/>
              </a:ext>
            </a:extLst>
          </p:cNvPr>
          <p:cNvSpPr txBox="1"/>
          <p:nvPr/>
        </p:nvSpPr>
        <p:spPr>
          <a:xfrm>
            <a:off x="2446557" y="137652"/>
            <a:ext cx="7689349" cy="113877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IN" sz="2400" b="1" dirty="0">
                <a:ln>
                  <a:solidFill>
                    <a:srgbClr val="FFC000"/>
                  </a:solidFill>
                </a:ln>
                <a:solidFill>
                  <a:schemeClr val="bg1">
                    <a:lumMod val="85000"/>
                  </a:schemeClr>
                </a:solidFill>
              </a:rPr>
              <a:t>INTERNATIONAL CONFERENCE ON INNOVATIVE PATHWAYS </a:t>
            </a:r>
          </a:p>
          <a:p>
            <a:pPr algn="ctr"/>
            <a:r>
              <a:rPr lang="en-IN" sz="2400" b="1" dirty="0">
                <a:ln>
                  <a:solidFill>
                    <a:srgbClr val="FFC000"/>
                  </a:solidFill>
                </a:ln>
                <a:solidFill>
                  <a:schemeClr val="bg1">
                    <a:lumMod val="85000"/>
                  </a:schemeClr>
                </a:solidFill>
              </a:rPr>
              <a:t>IN EDUCATION AND MULTIDISCIPLINARY RESEARCH </a:t>
            </a:r>
          </a:p>
          <a:p>
            <a:pPr algn="ctr"/>
            <a:endParaRPr lang="en-IN" sz="2000" dirty="0">
              <a:solidFill>
                <a:schemeClr val="bg1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B1C2E5E-B817-DB71-0B72-3C41E66C928A}"/>
              </a:ext>
            </a:extLst>
          </p:cNvPr>
          <p:cNvSpPr txBox="1"/>
          <p:nvPr/>
        </p:nvSpPr>
        <p:spPr>
          <a:xfrm>
            <a:off x="3990103" y="966507"/>
            <a:ext cx="421179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N" sz="3600" b="1" dirty="0">
                <a:ln>
                  <a:solidFill>
                    <a:schemeClr val="accent4">
                      <a:lumMod val="20000"/>
                      <a:lumOff val="80000"/>
                    </a:schemeClr>
                  </a:solidFill>
                </a:ln>
                <a:solidFill>
                  <a:schemeClr val="accent4">
                    <a:lumMod val="75000"/>
                  </a:schemeClr>
                </a:solidFill>
              </a:rPr>
              <a:t>AWARDS CEREMONY</a:t>
            </a: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3F4CF68C-9571-7D53-DAED-ABF1E2C4F7F9}"/>
              </a:ext>
            </a:extLst>
          </p:cNvPr>
          <p:cNvCxnSpPr/>
          <p:nvPr/>
        </p:nvCxnSpPr>
        <p:spPr>
          <a:xfrm>
            <a:off x="4060724" y="1612838"/>
            <a:ext cx="3972232" cy="0"/>
          </a:xfrm>
          <a:prstGeom prst="line">
            <a:avLst/>
          </a:prstGeom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sp>
        <p:nvSpPr>
          <p:cNvPr id="17" name="TextBox 16">
            <a:extLst>
              <a:ext uri="{FF2B5EF4-FFF2-40B4-BE49-F238E27FC236}">
                <a16:creationId xmlns:a16="http://schemas.microsoft.com/office/drawing/2014/main" id="{44E70F1C-9560-B233-79A4-63A8F16A8374}"/>
              </a:ext>
            </a:extLst>
          </p:cNvPr>
          <p:cNvSpPr txBox="1"/>
          <p:nvPr/>
        </p:nvSpPr>
        <p:spPr>
          <a:xfrm>
            <a:off x="4392517" y="3529243"/>
            <a:ext cx="356911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N" sz="2800" b="1" dirty="0">
                <a:solidFill>
                  <a:schemeClr val="bg1"/>
                </a:solidFill>
              </a:rPr>
              <a:t>Miss </a:t>
            </a:r>
            <a:r>
              <a:rPr lang="en-IN" sz="2800" b="1" dirty="0" err="1">
                <a:solidFill>
                  <a:schemeClr val="bg1"/>
                </a:solidFill>
              </a:rPr>
              <a:t>Waniga</a:t>
            </a:r>
            <a:r>
              <a:rPr lang="en-IN" sz="2800" b="1" dirty="0">
                <a:solidFill>
                  <a:schemeClr val="bg1"/>
                </a:solidFill>
              </a:rPr>
              <a:t> </a:t>
            </a:r>
            <a:r>
              <a:rPr lang="en-IN" sz="2800" b="1" dirty="0" err="1">
                <a:solidFill>
                  <a:schemeClr val="bg1"/>
                </a:solidFill>
              </a:rPr>
              <a:t>Kerdbang</a:t>
            </a:r>
            <a:endParaRPr lang="en-IN" sz="2800" b="1" dirty="0">
              <a:solidFill>
                <a:schemeClr val="bg1"/>
              </a:solidFill>
            </a:endParaRPr>
          </a:p>
        </p:txBody>
      </p:sp>
      <p:sp>
        <p:nvSpPr>
          <p:cNvPr id="20" name="Rectangle: Rounded Corners 19">
            <a:extLst>
              <a:ext uri="{FF2B5EF4-FFF2-40B4-BE49-F238E27FC236}">
                <a16:creationId xmlns:a16="http://schemas.microsoft.com/office/drawing/2014/main" id="{7D2A2986-2D79-6D5C-EBA0-1FB8CDB19256}"/>
              </a:ext>
            </a:extLst>
          </p:cNvPr>
          <p:cNvSpPr/>
          <p:nvPr/>
        </p:nvSpPr>
        <p:spPr>
          <a:xfrm>
            <a:off x="3647769" y="5604245"/>
            <a:ext cx="5004618" cy="523220"/>
          </a:xfrm>
          <a:prstGeom prst="roundRect">
            <a:avLst>
              <a:gd name="adj" fmla="val 46900"/>
            </a:avLst>
          </a:prstGeom>
          <a:solidFill>
            <a:schemeClr val="accent4">
              <a:lumMod val="75000"/>
            </a:schemeClr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2400" b="1" dirty="0">
                <a:solidFill>
                  <a:schemeClr val="tx1"/>
                </a:solidFill>
              </a:rPr>
              <a:t>Excellent Educator Award </a:t>
            </a:r>
            <a:endParaRPr lang="en-IN" sz="2400" dirty="0">
              <a:solidFill>
                <a:schemeClr val="tx1"/>
              </a:solidFill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1C12DC34-7F4C-1A65-36BD-3C26BA01F28C}"/>
              </a:ext>
            </a:extLst>
          </p:cNvPr>
          <p:cNvSpPr txBox="1"/>
          <p:nvPr/>
        </p:nvSpPr>
        <p:spPr>
          <a:xfrm>
            <a:off x="4523904" y="3972166"/>
            <a:ext cx="320318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IN" b="1" dirty="0">
                <a:solidFill>
                  <a:schemeClr val="bg1"/>
                </a:solidFill>
              </a:rPr>
              <a:t>Lecturer</a:t>
            </a:r>
          </a:p>
          <a:p>
            <a:pPr algn="ctr"/>
            <a:r>
              <a:rPr lang="en-IN" b="1" dirty="0">
                <a:solidFill>
                  <a:schemeClr val="bg1"/>
                </a:solidFill>
              </a:rPr>
              <a:t>Faculty of Liberal Arts</a:t>
            </a:r>
          </a:p>
          <a:p>
            <a:pPr algn="ctr"/>
            <a:r>
              <a:rPr lang="en-IN" b="1" dirty="0">
                <a:solidFill>
                  <a:schemeClr val="bg1"/>
                </a:solidFill>
              </a:rPr>
              <a:t>Shinawatra University, Thailand</a:t>
            </a:r>
          </a:p>
        </p:txBody>
      </p:sp>
      <p:pic>
        <p:nvPicPr>
          <p:cNvPr id="2" name="image8.png">
            <a:extLst>
              <a:ext uri="{FF2B5EF4-FFF2-40B4-BE49-F238E27FC236}">
                <a16:creationId xmlns:a16="http://schemas.microsoft.com/office/drawing/2014/main" id="{D59F6846-3A6A-70B8-171F-294B822AB67E}"/>
              </a:ext>
            </a:extLst>
          </p:cNvPr>
          <p:cNvPicPr/>
          <p:nvPr/>
        </p:nvPicPr>
        <p:blipFill>
          <a:blip r:embed="rId4"/>
          <a:srcRect/>
          <a:stretch>
            <a:fillRect/>
          </a:stretch>
        </p:blipFill>
        <p:spPr>
          <a:xfrm>
            <a:off x="5029200" y="1694058"/>
            <a:ext cx="2133600" cy="1868886"/>
          </a:xfrm>
          <a:prstGeom prst="ellipse">
            <a:avLst/>
          </a:prstGeom>
          <a:ln w="9525" cap="rnd">
            <a:solidFill>
              <a:srgbClr val="FFC000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128119438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177EFBCB-220E-CF04-7226-72BCF528572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24A75CF0-C263-327F-5E6B-387C375F36F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53315"/>
            <a:ext cx="12192000" cy="5704683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47D74E73-0A7A-C5C2-B873-251B105F51DE}"/>
              </a:ext>
            </a:extLst>
          </p:cNvPr>
          <p:cNvSpPr txBox="1"/>
          <p:nvPr/>
        </p:nvSpPr>
        <p:spPr>
          <a:xfrm>
            <a:off x="2446557" y="137652"/>
            <a:ext cx="7689349" cy="113877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IN" sz="2400" b="1" dirty="0">
                <a:ln>
                  <a:solidFill>
                    <a:srgbClr val="FFC000"/>
                  </a:solidFill>
                </a:ln>
                <a:solidFill>
                  <a:schemeClr val="bg1">
                    <a:lumMod val="85000"/>
                  </a:schemeClr>
                </a:solidFill>
              </a:rPr>
              <a:t>INTERNATIONAL CONFERENCE ON INNOVATIVE PATHWAYS </a:t>
            </a:r>
          </a:p>
          <a:p>
            <a:pPr algn="ctr"/>
            <a:r>
              <a:rPr lang="en-IN" sz="2400" b="1" dirty="0">
                <a:ln>
                  <a:solidFill>
                    <a:srgbClr val="FFC000"/>
                  </a:solidFill>
                </a:ln>
                <a:solidFill>
                  <a:schemeClr val="bg1">
                    <a:lumMod val="85000"/>
                  </a:schemeClr>
                </a:solidFill>
              </a:rPr>
              <a:t>IN EDUCATION AND MULTIDISCIPLINARY RESEARCH </a:t>
            </a:r>
          </a:p>
          <a:p>
            <a:pPr algn="ctr"/>
            <a:endParaRPr lang="en-IN" sz="2000" dirty="0">
              <a:solidFill>
                <a:schemeClr val="bg1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560D0A4-A031-50AC-CD1C-2B459B93370A}"/>
              </a:ext>
            </a:extLst>
          </p:cNvPr>
          <p:cNvSpPr txBox="1"/>
          <p:nvPr/>
        </p:nvSpPr>
        <p:spPr>
          <a:xfrm>
            <a:off x="3990103" y="966507"/>
            <a:ext cx="421179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N" sz="3600" b="1" dirty="0">
                <a:ln>
                  <a:solidFill>
                    <a:schemeClr val="accent4">
                      <a:lumMod val="20000"/>
                      <a:lumOff val="80000"/>
                    </a:schemeClr>
                  </a:solidFill>
                </a:ln>
                <a:solidFill>
                  <a:schemeClr val="accent4">
                    <a:lumMod val="75000"/>
                  </a:schemeClr>
                </a:solidFill>
              </a:rPr>
              <a:t>AWARDS CEREMONY</a:t>
            </a: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AB5F7A54-206C-2131-B2A6-B55766578B81}"/>
              </a:ext>
            </a:extLst>
          </p:cNvPr>
          <p:cNvCxnSpPr/>
          <p:nvPr/>
        </p:nvCxnSpPr>
        <p:spPr>
          <a:xfrm>
            <a:off x="4060724" y="1612838"/>
            <a:ext cx="3972232" cy="0"/>
          </a:xfrm>
          <a:prstGeom prst="line">
            <a:avLst/>
          </a:prstGeom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sp>
        <p:nvSpPr>
          <p:cNvPr id="17" name="TextBox 16">
            <a:extLst>
              <a:ext uri="{FF2B5EF4-FFF2-40B4-BE49-F238E27FC236}">
                <a16:creationId xmlns:a16="http://schemas.microsoft.com/office/drawing/2014/main" id="{98207FD1-7BF0-CA84-4CD4-3BD359E64648}"/>
              </a:ext>
            </a:extLst>
          </p:cNvPr>
          <p:cNvSpPr txBox="1"/>
          <p:nvPr/>
        </p:nvSpPr>
        <p:spPr>
          <a:xfrm>
            <a:off x="4455819" y="3565533"/>
            <a:ext cx="329936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N" sz="2800" b="1" dirty="0">
                <a:solidFill>
                  <a:schemeClr val="bg1"/>
                </a:solidFill>
              </a:rPr>
              <a:t>Ms. J. Monica Sheela</a:t>
            </a:r>
          </a:p>
        </p:txBody>
      </p:sp>
      <p:sp>
        <p:nvSpPr>
          <p:cNvPr id="20" name="Rectangle: Rounded Corners 19">
            <a:extLst>
              <a:ext uri="{FF2B5EF4-FFF2-40B4-BE49-F238E27FC236}">
                <a16:creationId xmlns:a16="http://schemas.microsoft.com/office/drawing/2014/main" id="{030004AD-D504-2B83-0478-E5A949AFF22B}"/>
              </a:ext>
            </a:extLst>
          </p:cNvPr>
          <p:cNvSpPr/>
          <p:nvPr/>
        </p:nvSpPr>
        <p:spPr>
          <a:xfrm>
            <a:off x="3647769" y="5604245"/>
            <a:ext cx="5004618" cy="523220"/>
          </a:xfrm>
          <a:prstGeom prst="roundRect">
            <a:avLst>
              <a:gd name="adj" fmla="val 46900"/>
            </a:avLst>
          </a:prstGeom>
          <a:solidFill>
            <a:schemeClr val="accent4">
              <a:lumMod val="75000"/>
            </a:schemeClr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2400" b="1" dirty="0">
                <a:solidFill>
                  <a:schemeClr val="tx1"/>
                </a:solidFill>
              </a:rPr>
              <a:t>Vibrant Teacher Award </a:t>
            </a:r>
            <a:endParaRPr lang="en-IN" sz="2400" dirty="0">
              <a:solidFill>
                <a:schemeClr val="tx1"/>
              </a:solidFill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713B991D-05DB-81BD-DDA4-1D6CD1BC00D0}"/>
              </a:ext>
            </a:extLst>
          </p:cNvPr>
          <p:cNvSpPr txBox="1"/>
          <p:nvPr/>
        </p:nvSpPr>
        <p:spPr>
          <a:xfrm>
            <a:off x="4718454" y="3972166"/>
            <a:ext cx="2814104" cy="89255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IN" b="1" dirty="0">
                <a:solidFill>
                  <a:schemeClr val="bg1"/>
                </a:solidFill>
              </a:rPr>
              <a:t>PG Assistant (Physics)</a:t>
            </a:r>
          </a:p>
          <a:p>
            <a:pPr algn="ctr"/>
            <a:r>
              <a:rPr lang="en-IN" sz="1600" b="1" dirty="0">
                <a:solidFill>
                  <a:schemeClr val="bg1"/>
                </a:solidFill>
              </a:rPr>
              <a:t>Christ King Girls Hr. Sec. School</a:t>
            </a:r>
          </a:p>
          <a:p>
            <a:pPr algn="ctr"/>
            <a:r>
              <a:rPr lang="en-IN" b="1" dirty="0">
                <a:solidFill>
                  <a:schemeClr val="bg1"/>
                </a:solidFill>
              </a:rPr>
              <a:t>Chennai, Tamil Nadu, India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63441689-B24D-960D-C82C-B0B4A8B60D5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58706" y="1661223"/>
            <a:ext cx="2133600" cy="1960843"/>
          </a:xfrm>
          <a:prstGeom prst="ellipse">
            <a:avLst/>
          </a:prstGeom>
          <a:ln w="12700" cap="rnd">
            <a:solidFill>
              <a:srgbClr val="FFC000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254680643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51069F93-7C78-78E8-AE99-B69E4A3C8C8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49720267-D31B-264F-2262-FEA1FB1E0F8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53315"/>
            <a:ext cx="12192000" cy="5704683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D2EFAE72-4FB3-3177-2CEB-F96A4A57B7B1}"/>
              </a:ext>
            </a:extLst>
          </p:cNvPr>
          <p:cNvSpPr txBox="1"/>
          <p:nvPr/>
        </p:nvSpPr>
        <p:spPr>
          <a:xfrm>
            <a:off x="2446557" y="137652"/>
            <a:ext cx="7689349" cy="113877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IN" sz="2400" b="1" dirty="0">
                <a:ln>
                  <a:solidFill>
                    <a:srgbClr val="FFC000"/>
                  </a:solidFill>
                </a:ln>
                <a:solidFill>
                  <a:schemeClr val="bg1">
                    <a:lumMod val="85000"/>
                  </a:schemeClr>
                </a:solidFill>
              </a:rPr>
              <a:t>INTERNATIONAL CONFERENCE ON INNOVATIVE PATHWAYS </a:t>
            </a:r>
          </a:p>
          <a:p>
            <a:pPr algn="ctr"/>
            <a:r>
              <a:rPr lang="en-IN" sz="2400" b="1" dirty="0">
                <a:ln>
                  <a:solidFill>
                    <a:srgbClr val="FFC000"/>
                  </a:solidFill>
                </a:ln>
                <a:solidFill>
                  <a:schemeClr val="bg1">
                    <a:lumMod val="85000"/>
                  </a:schemeClr>
                </a:solidFill>
              </a:rPr>
              <a:t>IN EDUCATION AND MULTIDISCIPLINARY RESEARCH </a:t>
            </a:r>
          </a:p>
          <a:p>
            <a:pPr algn="ctr"/>
            <a:endParaRPr lang="en-IN" sz="2000" dirty="0">
              <a:solidFill>
                <a:schemeClr val="bg1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B86905C-682C-F88A-34D6-16BE9013BEED}"/>
              </a:ext>
            </a:extLst>
          </p:cNvPr>
          <p:cNvSpPr txBox="1"/>
          <p:nvPr/>
        </p:nvSpPr>
        <p:spPr>
          <a:xfrm>
            <a:off x="3990103" y="966507"/>
            <a:ext cx="421179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N" sz="3600" b="1" dirty="0">
                <a:ln>
                  <a:solidFill>
                    <a:schemeClr val="accent4">
                      <a:lumMod val="20000"/>
                      <a:lumOff val="80000"/>
                    </a:schemeClr>
                  </a:solidFill>
                </a:ln>
                <a:solidFill>
                  <a:schemeClr val="accent4">
                    <a:lumMod val="75000"/>
                  </a:schemeClr>
                </a:solidFill>
              </a:rPr>
              <a:t>AWARDS CEREMONY</a:t>
            </a: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672A9817-7D3F-20FC-4781-CC5FE79F4243}"/>
              </a:ext>
            </a:extLst>
          </p:cNvPr>
          <p:cNvCxnSpPr/>
          <p:nvPr/>
        </p:nvCxnSpPr>
        <p:spPr>
          <a:xfrm>
            <a:off x="4060724" y="1612838"/>
            <a:ext cx="3972232" cy="0"/>
          </a:xfrm>
          <a:prstGeom prst="line">
            <a:avLst/>
          </a:prstGeom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sp>
        <p:nvSpPr>
          <p:cNvPr id="17" name="TextBox 16">
            <a:extLst>
              <a:ext uri="{FF2B5EF4-FFF2-40B4-BE49-F238E27FC236}">
                <a16:creationId xmlns:a16="http://schemas.microsoft.com/office/drawing/2014/main" id="{3D0963CD-EED7-1B2F-26A1-73BD32CC7751}"/>
              </a:ext>
            </a:extLst>
          </p:cNvPr>
          <p:cNvSpPr txBox="1"/>
          <p:nvPr/>
        </p:nvSpPr>
        <p:spPr>
          <a:xfrm>
            <a:off x="4756312" y="3548907"/>
            <a:ext cx="291759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N" sz="2800" b="1" dirty="0">
                <a:solidFill>
                  <a:schemeClr val="bg1"/>
                </a:solidFill>
              </a:rPr>
              <a:t>Dr. Suresh Prabhu </a:t>
            </a:r>
            <a:endParaRPr lang="en-IN" sz="2800" dirty="0">
              <a:solidFill>
                <a:schemeClr val="bg1"/>
              </a:solidFill>
            </a:endParaRPr>
          </a:p>
        </p:txBody>
      </p:sp>
      <p:sp>
        <p:nvSpPr>
          <p:cNvPr id="20" name="Rectangle: Rounded Corners 19">
            <a:extLst>
              <a:ext uri="{FF2B5EF4-FFF2-40B4-BE49-F238E27FC236}">
                <a16:creationId xmlns:a16="http://schemas.microsoft.com/office/drawing/2014/main" id="{C79A850A-6767-5425-EE18-82E15EF7BDD0}"/>
              </a:ext>
            </a:extLst>
          </p:cNvPr>
          <p:cNvSpPr/>
          <p:nvPr/>
        </p:nvSpPr>
        <p:spPr>
          <a:xfrm>
            <a:off x="3647769" y="5604245"/>
            <a:ext cx="5004618" cy="523220"/>
          </a:xfrm>
          <a:prstGeom prst="roundRect">
            <a:avLst>
              <a:gd name="adj" fmla="val 46900"/>
            </a:avLst>
          </a:prstGeom>
          <a:solidFill>
            <a:schemeClr val="accent4">
              <a:lumMod val="75000"/>
            </a:schemeClr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2400" b="1" dirty="0">
                <a:solidFill>
                  <a:schemeClr val="tx1"/>
                </a:solidFill>
              </a:rPr>
              <a:t>Excellent Educator Award </a:t>
            </a:r>
            <a:endParaRPr lang="en-IN" sz="2400" dirty="0">
              <a:solidFill>
                <a:schemeClr val="tx1"/>
              </a:solidFill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FA081252-48BD-1B2B-96F8-3BCFC58D4614}"/>
              </a:ext>
            </a:extLst>
          </p:cNvPr>
          <p:cNvSpPr txBox="1"/>
          <p:nvPr/>
        </p:nvSpPr>
        <p:spPr>
          <a:xfrm>
            <a:off x="4819088" y="3972166"/>
            <a:ext cx="2612831" cy="116955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IN" sz="2000" b="1" dirty="0">
                <a:solidFill>
                  <a:schemeClr val="bg1"/>
                </a:solidFill>
              </a:rPr>
              <a:t>Principal</a:t>
            </a:r>
          </a:p>
          <a:p>
            <a:pPr algn="ctr"/>
            <a:r>
              <a:rPr lang="en-IN" sz="1600" b="1" dirty="0">
                <a:solidFill>
                  <a:schemeClr val="bg1"/>
                </a:solidFill>
              </a:rPr>
              <a:t>KSR College of Education</a:t>
            </a:r>
          </a:p>
          <a:p>
            <a:pPr algn="ctr"/>
            <a:r>
              <a:rPr lang="en-IN" sz="1600" b="1" dirty="0">
                <a:solidFill>
                  <a:schemeClr val="bg1"/>
                </a:solidFill>
              </a:rPr>
              <a:t>Namakkal, Tamil Nadu, India</a:t>
            </a:r>
          </a:p>
          <a:p>
            <a:pPr algn="ctr"/>
            <a:endParaRPr lang="en-IN" b="1" dirty="0">
              <a:solidFill>
                <a:schemeClr val="bg1"/>
              </a:solidFill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34C1A88-A5B9-25A1-FD99-7C952BC8A9B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58704" y="1681293"/>
            <a:ext cx="2133598" cy="1946911"/>
          </a:xfrm>
          <a:prstGeom prst="ellipse">
            <a:avLst/>
          </a:prstGeom>
          <a:ln w="9525" cap="rnd">
            <a:solidFill>
              <a:schemeClr val="accent4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190064497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B39FCFD7-17CE-CA30-9565-2649F194291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AA5362EA-0535-2083-8F7D-97E8A236606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53315"/>
            <a:ext cx="12192000" cy="5704683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A4D63DF7-4074-7A87-EA16-701C3C0FD7AC}"/>
              </a:ext>
            </a:extLst>
          </p:cNvPr>
          <p:cNvSpPr txBox="1"/>
          <p:nvPr/>
        </p:nvSpPr>
        <p:spPr>
          <a:xfrm>
            <a:off x="2446557" y="137652"/>
            <a:ext cx="7689349" cy="113877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IN" sz="2400" b="1" dirty="0">
                <a:ln>
                  <a:solidFill>
                    <a:srgbClr val="FFC000"/>
                  </a:solidFill>
                </a:ln>
                <a:solidFill>
                  <a:schemeClr val="bg1">
                    <a:lumMod val="85000"/>
                  </a:schemeClr>
                </a:solidFill>
              </a:rPr>
              <a:t>INTERNATIONAL CONFERENCE ON INNOVATIVE PATHWAYS </a:t>
            </a:r>
          </a:p>
          <a:p>
            <a:pPr algn="ctr"/>
            <a:r>
              <a:rPr lang="en-IN" sz="2400" b="1" dirty="0">
                <a:ln>
                  <a:solidFill>
                    <a:srgbClr val="FFC000"/>
                  </a:solidFill>
                </a:ln>
                <a:solidFill>
                  <a:schemeClr val="bg1">
                    <a:lumMod val="85000"/>
                  </a:schemeClr>
                </a:solidFill>
              </a:rPr>
              <a:t>IN EDUCATION AND MULTIDISCIPLINARY RESEARCH </a:t>
            </a:r>
          </a:p>
          <a:p>
            <a:pPr algn="ctr"/>
            <a:endParaRPr lang="en-IN" sz="2000" dirty="0">
              <a:solidFill>
                <a:schemeClr val="bg1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8C135E7-F937-08EB-A2ED-8B584E4537A7}"/>
              </a:ext>
            </a:extLst>
          </p:cNvPr>
          <p:cNvSpPr txBox="1"/>
          <p:nvPr/>
        </p:nvSpPr>
        <p:spPr>
          <a:xfrm>
            <a:off x="3990103" y="966507"/>
            <a:ext cx="421179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N" sz="3600" b="1" dirty="0">
                <a:ln>
                  <a:solidFill>
                    <a:schemeClr val="accent4">
                      <a:lumMod val="20000"/>
                      <a:lumOff val="80000"/>
                    </a:schemeClr>
                  </a:solidFill>
                </a:ln>
                <a:solidFill>
                  <a:schemeClr val="accent4">
                    <a:lumMod val="75000"/>
                  </a:schemeClr>
                </a:solidFill>
              </a:rPr>
              <a:t>AWARDS CEREMONY</a:t>
            </a: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79447C20-D1E0-33AA-51B0-5175AAE0322F}"/>
              </a:ext>
            </a:extLst>
          </p:cNvPr>
          <p:cNvCxnSpPr/>
          <p:nvPr/>
        </p:nvCxnSpPr>
        <p:spPr>
          <a:xfrm>
            <a:off x="4060724" y="1612838"/>
            <a:ext cx="3972232" cy="0"/>
          </a:xfrm>
          <a:prstGeom prst="line">
            <a:avLst/>
          </a:prstGeom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sp>
        <p:nvSpPr>
          <p:cNvPr id="17" name="TextBox 16">
            <a:extLst>
              <a:ext uri="{FF2B5EF4-FFF2-40B4-BE49-F238E27FC236}">
                <a16:creationId xmlns:a16="http://schemas.microsoft.com/office/drawing/2014/main" id="{E769D49A-E269-50D0-4B5E-6F1AFE5B2514}"/>
              </a:ext>
            </a:extLst>
          </p:cNvPr>
          <p:cNvSpPr txBox="1"/>
          <p:nvPr/>
        </p:nvSpPr>
        <p:spPr>
          <a:xfrm>
            <a:off x="4441682" y="3519411"/>
            <a:ext cx="348415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N" sz="2800" b="1" dirty="0">
                <a:solidFill>
                  <a:schemeClr val="bg1"/>
                </a:solidFill>
              </a:rPr>
              <a:t>Dr. </a:t>
            </a:r>
            <a:r>
              <a:rPr lang="en-IN" sz="2800" b="1" dirty="0" err="1">
                <a:solidFill>
                  <a:schemeClr val="bg1"/>
                </a:solidFill>
              </a:rPr>
              <a:t>Mesith</a:t>
            </a:r>
            <a:r>
              <a:rPr lang="en-IN" sz="2800" b="1" dirty="0">
                <a:solidFill>
                  <a:schemeClr val="bg1"/>
                </a:solidFill>
              </a:rPr>
              <a:t> </a:t>
            </a:r>
            <a:r>
              <a:rPr lang="en-IN" sz="2800" b="1" dirty="0" err="1">
                <a:solidFill>
                  <a:schemeClr val="bg1"/>
                </a:solidFill>
              </a:rPr>
              <a:t>Chaimanee</a:t>
            </a:r>
            <a:endParaRPr lang="en-IN" sz="2800" b="1" dirty="0">
              <a:solidFill>
                <a:schemeClr val="bg1"/>
              </a:solidFill>
            </a:endParaRPr>
          </a:p>
        </p:txBody>
      </p:sp>
      <p:sp>
        <p:nvSpPr>
          <p:cNvPr id="20" name="Rectangle: Rounded Corners 19">
            <a:extLst>
              <a:ext uri="{FF2B5EF4-FFF2-40B4-BE49-F238E27FC236}">
                <a16:creationId xmlns:a16="http://schemas.microsoft.com/office/drawing/2014/main" id="{F42514C6-D275-643B-05C9-8F187CB17ACD}"/>
              </a:ext>
            </a:extLst>
          </p:cNvPr>
          <p:cNvSpPr/>
          <p:nvPr/>
        </p:nvSpPr>
        <p:spPr>
          <a:xfrm>
            <a:off x="3647769" y="5604245"/>
            <a:ext cx="5004618" cy="523220"/>
          </a:xfrm>
          <a:prstGeom prst="roundRect">
            <a:avLst>
              <a:gd name="adj" fmla="val 46900"/>
            </a:avLst>
          </a:prstGeom>
          <a:solidFill>
            <a:schemeClr val="accent4">
              <a:lumMod val="75000"/>
            </a:schemeClr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2400" b="1" dirty="0">
                <a:solidFill>
                  <a:schemeClr val="tx1"/>
                </a:solidFill>
              </a:rPr>
              <a:t>Excellent Academician Award </a:t>
            </a:r>
            <a:endParaRPr lang="en-IN" sz="2400" dirty="0">
              <a:solidFill>
                <a:schemeClr val="tx1"/>
              </a:solidFill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CFAADA0F-F225-D259-A02F-79AA1757FBEE}"/>
              </a:ext>
            </a:extLst>
          </p:cNvPr>
          <p:cNvSpPr txBox="1"/>
          <p:nvPr/>
        </p:nvSpPr>
        <p:spPr>
          <a:xfrm>
            <a:off x="4126619" y="3972166"/>
            <a:ext cx="3997762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IN" b="1" dirty="0">
                <a:solidFill>
                  <a:schemeClr val="bg1"/>
                </a:solidFill>
              </a:rPr>
              <a:t>Dean</a:t>
            </a:r>
          </a:p>
          <a:p>
            <a:pPr algn="ctr"/>
            <a:r>
              <a:rPr lang="en-IN" b="1" dirty="0">
                <a:solidFill>
                  <a:schemeClr val="bg1"/>
                </a:solidFill>
              </a:rPr>
              <a:t>Mechanical Engineering and Technology</a:t>
            </a:r>
          </a:p>
          <a:p>
            <a:pPr algn="ctr"/>
            <a:r>
              <a:rPr lang="en-IN" b="1" dirty="0">
                <a:solidFill>
                  <a:schemeClr val="bg1"/>
                </a:solidFill>
              </a:rPr>
              <a:t>Shinawatra University, Thailand</a:t>
            </a:r>
          </a:p>
        </p:txBody>
      </p:sp>
      <p:pic>
        <p:nvPicPr>
          <p:cNvPr id="3" name="image1.png">
            <a:extLst>
              <a:ext uri="{FF2B5EF4-FFF2-40B4-BE49-F238E27FC236}">
                <a16:creationId xmlns:a16="http://schemas.microsoft.com/office/drawing/2014/main" id="{2ADBB375-8212-1C79-9DB2-17FF2C6C8074}"/>
              </a:ext>
            </a:extLst>
          </p:cNvPr>
          <p:cNvPicPr/>
          <p:nvPr/>
        </p:nvPicPr>
        <p:blipFill>
          <a:blip r:embed="rId4"/>
          <a:srcRect/>
          <a:stretch>
            <a:fillRect/>
          </a:stretch>
        </p:blipFill>
        <p:spPr>
          <a:xfrm>
            <a:off x="5043188" y="1705712"/>
            <a:ext cx="2133600" cy="1912080"/>
          </a:xfrm>
          <a:prstGeom prst="ellipse">
            <a:avLst/>
          </a:prstGeom>
          <a:ln w="9525" cap="rnd">
            <a:solidFill>
              <a:srgbClr val="FFC000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400283076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6D080275-53AF-FC77-C042-ADFA7F89E60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CAED61C4-BEB9-514E-DBE2-95DE557F5DB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53315"/>
            <a:ext cx="12192000" cy="5704683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8D21D67A-28E0-51FA-2ADD-6703DD7FF149}"/>
              </a:ext>
            </a:extLst>
          </p:cNvPr>
          <p:cNvSpPr txBox="1"/>
          <p:nvPr/>
        </p:nvSpPr>
        <p:spPr>
          <a:xfrm>
            <a:off x="2446557" y="137652"/>
            <a:ext cx="7689349" cy="113877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IN" sz="2400" b="1" dirty="0">
                <a:ln>
                  <a:solidFill>
                    <a:srgbClr val="FFC000"/>
                  </a:solidFill>
                </a:ln>
                <a:solidFill>
                  <a:schemeClr val="bg1">
                    <a:lumMod val="85000"/>
                  </a:schemeClr>
                </a:solidFill>
              </a:rPr>
              <a:t>INTERNATIONAL CONFERENCE ON INNOVATIVE PATHWAYS </a:t>
            </a:r>
          </a:p>
          <a:p>
            <a:pPr algn="ctr"/>
            <a:r>
              <a:rPr lang="en-IN" sz="2400" b="1" dirty="0">
                <a:ln>
                  <a:solidFill>
                    <a:srgbClr val="FFC000"/>
                  </a:solidFill>
                </a:ln>
                <a:solidFill>
                  <a:schemeClr val="bg1">
                    <a:lumMod val="85000"/>
                  </a:schemeClr>
                </a:solidFill>
              </a:rPr>
              <a:t>IN EDUCATION AND MULTIDISCIPLINARY RESEARCH </a:t>
            </a:r>
          </a:p>
          <a:p>
            <a:pPr algn="ctr"/>
            <a:endParaRPr lang="en-IN" sz="2000" dirty="0">
              <a:solidFill>
                <a:schemeClr val="bg1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C5E55AC-0178-5289-4F82-EDBFE89AE824}"/>
              </a:ext>
            </a:extLst>
          </p:cNvPr>
          <p:cNvSpPr txBox="1"/>
          <p:nvPr/>
        </p:nvSpPr>
        <p:spPr>
          <a:xfrm>
            <a:off x="3990103" y="966507"/>
            <a:ext cx="421179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N" sz="3600" b="1" dirty="0">
                <a:ln>
                  <a:solidFill>
                    <a:schemeClr val="accent4">
                      <a:lumMod val="20000"/>
                      <a:lumOff val="80000"/>
                    </a:schemeClr>
                  </a:solidFill>
                </a:ln>
                <a:solidFill>
                  <a:schemeClr val="accent4">
                    <a:lumMod val="75000"/>
                  </a:schemeClr>
                </a:solidFill>
              </a:rPr>
              <a:t>AWARDS CEREMONY</a:t>
            </a: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8D537AD5-E298-653C-F0DE-30706F1BD701}"/>
              </a:ext>
            </a:extLst>
          </p:cNvPr>
          <p:cNvCxnSpPr/>
          <p:nvPr/>
        </p:nvCxnSpPr>
        <p:spPr>
          <a:xfrm>
            <a:off x="4060724" y="1612838"/>
            <a:ext cx="3972232" cy="0"/>
          </a:xfrm>
          <a:prstGeom prst="line">
            <a:avLst/>
          </a:prstGeom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sp>
        <p:nvSpPr>
          <p:cNvPr id="17" name="TextBox 16">
            <a:extLst>
              <a:ext uri="{FF2B5EF4-FFF2-40B4-BE49-F238E27FC236}">
                <a16:creationId xmlns:a16="http://schemas.microsoft.com/office/drawing/2014/main" id="{CD1C1C55-8A94-B4BC-B330-E9F5BE078DB5}"/>
              </a:ext>
            </a:extLst>
          </p:cNvPr>
          <p:cNvSpPr txBox="1"/>
          <p:nvPr/>
        </p:nvSpPr>
        <p:spPr>
          <a:xfrm>
            <a:off x="4766144" y="3548907"/>
            <a:ext cx="283019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N" sz="2800" b="1" dirty="0">
                <a:solidFill>
                  <a:schemeClr val="bg1"/>
                </a:solidFill>
              </a:rPr>
              <a:t>Dr. </a:t>
            </a:r>
            <a:r>
              <a:rPr lang="en-IN" sz="2800" b="1" dirty="0" err="1">
                <a:solidFill>
                  <a:schemeClr val="bg1"/>
                </a:solidFill>
              </a:rPr>
              <a:t>Kotra</a:t>
            </a:r>
            <a:r>
              <a:rPr lang="en-IN" sz="2800" b="1" dirty="0">
                <a:solidFill>
                  <a:schemeClr val="bg1"/>
                </a:solidFill>
              </a:rPr>
              <a:t> Balayogi</a:t>
            </a:r>
          </a:p>
        </p:txBody>
      </p:sp>
      <p:sp>
        <p:nvSpPr>
          <p:cNvPr id="20" name="Rectangle: Rounded Corners 19">
            <a:extLst>
              <a:ext uri="{FF2B5EF4-FFF2-40B4-BE49-F238E27FC236}">
                <a16:creationId xmlns:a16="http://schemas.microsoft.com/office/drawing/2014/main" id="{9E02BF89-751D-25FD-DC8D-EE54F4212208}"/>
              </a:ext>
            </a:extLst>
          </p:cNvPr>
          <p:cNvSpPr/>
          <p:nvPr/>
        </p:nvSpPr>
        <p:spPr>
          <a:xfrm>
            <a:off x="3647769" y="5604245"/>
            <a:ext cx="5004618" cy="523220"/>
          </a:xfrm>
          <a:prstGeom prst="roundRect">
            <a:avLst>
              <a:gd name="adj" fmla="val 46900"/>
            </a:avLst>
          </a:prstGeom>
          <a:solidFill>
            <a:schemeClr val="accent4">
              <a:lumMod val="75000"/>
            </a:schemeClr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2400" b="1" dirty="0">
                <a:solidFill>
                  <a:schemeClr val="tx1"/>
                </a:solidFill>
              </a:rPr>
              <a:t>Excellent Educator Award </a:t>
            </a:r>
            <a:endParaRPr lang="en-IN" sz="2400" dirty="0">
              <a:solidFill>
                <a:schemeClr val="tx1"/>
              </a:solidFill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069AE455-9C64-6DA7-F786-8D4CD0C95C9E}"/>
              </a:ext>
            </a:extLst>
          </p:cNvPr>
          <p:cNvSpPr txBox="1"/>
          <p:nvPr/>
        </p:nvSpPr>
        <p:spPr>
          <a:xfrm>
            <a:off x="4379100" y="3972166"/>
            <a:ext cx="3492815" cy="113877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IN" sz="1600" b="1" dirty="0">
                <a:solidFill>
                  <a:schemeClr val="bg1"/>
                </a:solidFill>
              </a:rPr>
              <a:t>Vice Principal</a:t>
            </a:r>
          </a:p>
          <a:p>
            <a:pPr algn="ctr"/>
            <a:r>
              <a:rPr lang="en-IN" sz="1600" b="1" dirty="0">
                <a:solidFill>
                  <a:schemeClr val="bg1"/>
                </a:solidFill>
              </a:rPr>
              <a:t>Department of Teacher Education</a:t>
            </a:r>
          </a:p>
          <a:p>
            <a:pPr algn="ctr"/>
            <a:r>
              <a:rPr lang="en-IN" b="1" dirty="0">
                <a:solidFill>
                  <a:schemeClr val="bg1"/>
                </a:solidFill>
              </a:rPr>
              <a:t>Unity College of Teacher Education</a:t>
            </a:r>
          </a:p>
          <a:p>
            <a:pPr algn="ctr"/>
            <a:r>
              <a:rPr lang="en-IN" b="1" dirty="0">
                <a:solidFill>
                  <a:schemeClr val="bg1"/>
                </a:solidFill>
              </a:rPr>
              <a:t>Nagaland, India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62599783-749E-B0B2-DC05-15784504D58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83278" y="1685454"/>
            <a:ext cx="2133600" cy="1957070"/>
          </a:xfrm>
          <a:prstGeom prst="ellipse">
            <a:avLst/>
          </a:prstGeom>
          <a:ln w="9525" cap="rnd">
            <a:solidFill>
              <a:srgbClr val="FFC000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99918392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A0CC2E65-635D-0B7C-015F-D1B608389EF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BA92C072-1AC0-160E-FC3F-CC23C00677B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53315"/>
            <a:ext cx="12192000" cy="5704683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1EE6276C-A0BA-8C0F-32A9-48FEDD04C184}"/>
              </a:ext>
            </a:extLst>
          </p:cNvPr>
          <p:cNvSpPr txBox="1"/>
          <p:nvPr/>
        </p:nvSpPr>
        <p:spPr>
          <a:xfrm>
            <a:off x="2446557" y="137652"/>
            <a:ext cx="7689349" cy="113877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IN" sz="2400" b="1" dirty="0">
                <a:ln>
                  <a:solidFill>
                    <a:srgbClr val="FFC000"/>
                  </a:solidFill>
                </a:ln>
                <a:solidFill>
                  <a:schemeClr val="bg1">
                    <a:lumMod val="85000"/>
                  </a:schemeClr>
                </a:solidFill>
              </a:rPr>
              <a:t>INTERNATIONAL CONFERENCE ON INNOVATIVE PATHWAYS </a:t>
            </a:r>
          </a:p>
          <a:p>
            <a:pPr algn="ctr"/>
            <a:r>
              <a:rPr lang="en-IN" sz="2400" b="1" dirty="0">
                <a:ln>
                  <a:solidFill>
                    <a:srgbClr val="FFC000"/>
                  </a:solidFill>
                </a:ln>
                <a:solidFill>
                  <a:schemeClr val="bg1">
                    <a:lumMod val="85000"/>
                  </a:schemeClr>
                </a:solidFill>
              </a:rPr>
              <a:t>IN EDUCATION AND MULTIDISCIPLINARY RESEARCH </a:t>
            </a:r>
          </a:p>
          <a:p>
            <a:pPr algn="ctr"/>
            <a:endParaRPr lang="en-IN" sz="2000" dirty="0">
              <a:solidFill>
                <a:schemeClr val="bg1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D952464-D987-6D3D-E051-F80FD5DBE148}"/>
              </a:ext>
            </a:extLst>
          </p:cNvPr>
          <p:cNvSpPr txBox="1"/>
          <p:nvPr/>
        </p:nvSpPr>
        <p:spPr>
          <a:xfrm>
            <a:off x="3990103" y="966507"/>
            <a:ext cx="421179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N" sz="3600" b="1" dirty="0">
                <a:ln>
                  <a:solidFill>
                    <a:schemeClr val="accent4">
                      <a:lumMod val="20000"/>
                      <a:lumOff val="80000"/>
                    </a:schemeClr>
                  </a:solidFill>
                </a:ln>
                <a:solidFill>
                  <a:schemeClr val="accent4">
                    <a:lumMod val="75000"/>
                  </a:schemeClr>
                </a:solidFill>
              </a:rPr>
              <a:t>AWARDS CEREMONY</a:t>
            </a: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358E1DCA-AE38-0E5F-97C0-1660925F66BA}"/>
              </a:ext>
            </a:extLst>
          </p:cNvPr>
          <p:cNvCxnSpPr/>
          <p:nvPr/>
        </p:nvCxnSpPr>
        <p:spPr>
          <a:xfrm>
            <a:off x="4060724" y="1612838"/>
            <a:ext cx="3972232" cy="0"/>
          </a:xfrm>
          <a:prstGeom prst="line">
            <a:avLst/>
          </a:prstGeom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sp>
        <p:nvSpPr>
          <p:cNvPr id="17" name="TextBox 16">
            <a:extLst>
              <a:ext uri="{FF2B5EF4-FFF2-40B4-BE49-F238E27FC236}">
                <a16:creationId xmlns:a16="http://schemas.microsoft.com/office/drawing/2014/main" id="{CE5E40C3-66DB-C66E-31EB-6B097E05D15C}"/>
              </a:ext>
            </a:extLst>
          </p:cNvPr>
          <p:cNvSpPr txBox="1"/>
          <p:nvPr/>
        </p:nvSpPr>
        <p:spPr>
          <a:xfrm>
            <a:off x="4431845" y="3519411"/>
            <a:ext cx="339464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N" sz="2800" b="1" dirty="0">
                <a:solidFill>
                  <a:schemeClr val="bg1"/>
                </a:solidFill>
              </a:rPr>
              <a:t>Dr.  </a:t>
            </a:r>
            <a:r>
              <a:rPr lang="en-IN" sz="2800" b="1" dirty="0" err="1">
                <a:solidFill>
                  <a:schemeClr val="bg1"/>
                </a:solidFill>
              </a:rPr>
              <a:t>Kasinee</a:t>
            </a:r>
            <a:r>
              <a:rPr lang="en-IN" sz="2800" b="1" dirty="0">
                <a:solidFill>
                  <a:schemeClr val="bg1"/>
                </a:solidFill>
              </a:rPr>
              <a:t> </a:t>
            </a:r>
            <a:r>
              <a:rPr lang="en-IN" sz="2800" b="1" dirty="0" err="1">
                <a:solidFill>
                  <a:schemeClr val="bg1"/>
                </a:solidFill>
              </a:rPr>
              <a:t>Sokhuma</a:t>
            </a:r>
            <a:endParaRPr lang="en-IN" sz="2800" b="1" dirty="0">
              <a:solidFill>
                <a:schemeClr val="bg1"/>
              </a:solidFill>
            </a:endParaRPr>
          </a:p>
        </p:txBody>
      </p:sp>
      <p:sp>
        <p:nvSpPr>
          <p:cNvPr id="20" name="Rectangle: Rounded Corners 19">
            <a:extLst>
              <a:ext uri="{FF2B5EF4-FFF2-40B4-BE49-F238E27FC236}">
                <a16:creationId xmlns:a16="http://schemas.microsoft.com/office/drawing/2014/main" id="{858AD9B2-EB78-CAAF-7BD3-80B6F8DEFD0D}"/>
              </a:ext>
            </a:extLst>
          </p:cNvPr>
          <p:cNvSpPr/>
          <p:nvPr/>
        </p:nvSpPr>
        <p:spPr>
          <a:xfrm>
            <a:off x="3647769" y="5604245"/>
            <a:ext cx="5004618" cy="523220"/>
          </a:xfrm>
          <a:prstGeom prst="roundRect">
            <a:avLst>
              <a:gd name="adj" fmla="val 46900"/>
            </a:avLst>
          </a:prstGeom>
          <a:solidFill>
            <a:schemeClr val="accent4">
              <a:lumMod val="75000"/>
            </a:schemeClr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2400" b="1" dirty="0">
                <a:solidFill>
                  <a:schemeClr val="tx1"/>
                </a:solidFill>
              </a:rPr>
              <a:t>Excellent Educator Award </a:t>
            </a:r>
            <a:endParaRPr lang="en-IN" sz="2400" dirty="0">
              <a:solidFill>
                <a:schemeClr val="tx1"/>
              </a:solidFill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72CE6622-D026-B956-71A1-B9D68240F7BB}"/>
              </a:ext>
            </a:extLst>
          </p:cNvPr>
          <p:cNvSpPr txBox="1"/>
          <p:nvPr/>
        </p:nvSpPr>
        <p:spPr>
          <a:xfrm>
            <a:off x="4523904" y="3972166"/>
            <a:ext cx="320318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IN" b="1" dirty="0">
                <a:solidFill>
                  <a:schemeClr val="bg1"/>
                </a:solidFill>
              </a:rPr>
              <a:t>Lecturer</a:t>
            </a:r>
          </a:p>
          <a:p>
            <a:pPr algn="ctr"/>
            <a:r>
              <a:rPr lang="en-IN" b="1" dirty="0">
                <a:solidFill>
                  <a:schemeClr val="bg1"/>
                </a:solidFill>
              </a:rPr>
              <a:t>Faculty of Education</a:t>
            </a:r>
          </a:p>
          <a:p>
            <a:pPr algn="ctr"/>
            <a:r>
              <a:rPr lang="en-IN" b="1" dirty="0">
                <a:solidFill>
                  <a:schemeClr val="bg1"/>
                </a:solidFill>
              </a:rPr>
              <a:t>Shinawatra University, Thailand</a:t>
            </a:r>
          </a:p>
        </p:txBody>
      </p:sp>
      <p:pic>
        <p:nvPicPr>
          <p:cNvPr id="3" name="image7.png">
            <a:extLst>
              <a:ext uri="{FF2B5EF4-FFF2-40B4-BE49-F238E27FC236}">
                <a16:creationId xmlns:a16="http://schemas.microsoft.com/office/drawing/2014/main" id="{571CFCB4-B104-04A4-5AAF-630AFD958B25}"/>
              </a:ext>
            </a:extLst>
          </p:cNvPr>
          <p:cNvPicPr/>
          <p:nvPr/>
        </p:nvPicPr>
        <p:blipFill>
          <a:blip r:embed="rId4"/>
          <a:srcRect/>
          <a:stretch>
            <a:fillRect/>
          </a:stretch>
        </p:blipFill>
        <p:spPr>
          <a:xfrm>
            <a:off x="5110276" y="1660356"/>
            <a:ext cx="2133600" cy="1868886"/>
          </a:xfrm>
          <a:prstGeom prst="ellipse">
            <a:avLst/>
          </a:prstGeom>
          <a:ln w="9525" cap="rnd">
            <a:solidFill>
              <a:srgbClr val="FFC000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249602162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81EC0422-0EB5-AB50-A041-C79751D4898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A7DE6BAB-B62E-73BC-7527-BAB5D1F8319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53315"/>
            <a:ext cx="12192000" cy="5704683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210F82B4-BF68-48AC-17DA-44C1600378BC}"/>
              </a:ext>
            </a:extLst>
          </p:cNvPr>
          <p:cNvSpPr txBox="1"/>
          <p:nvPr/>
        </p:nvSpPr>
        <p:spPr>
          <a:xfrm>
            <a:off x="2446557" y="137652"/>
            <a:ext cx="7689349" cy="113877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IN" sz="2400" b="1" dirty="0">
                <a:ln>
                  <a:solidFill>
                    <a:srgbClr val="FFC000"/>
                  </a:solidFill>
                </a:ln>
                <a:solidFill>
                  <a:schemeClr val="bg1">
                    <a:lumMod val="85000"/>
                  </a:schemeClr>
                </a:solidFill>
              </a:rPr>
              <a:t>INTERNATIONAL CONFERENCE ON INNOVATIVE PATHWAYS </a:t>
            </a:r>
          </a:p>
          <a:p>
            <a:pPr algn="ctr"/>
            <a:r>
              <a:rPr lang="en-IN" sz="2400" b="1" dirty="0">
                <a:ln>
                  <a:solidFill>
                    <a:srgbClr val="FFC000"/>
                  </a:solidFill>
                </a:ln>
                <a:solidFill>
                  <a:schemeClr val="bg1">
                    <a:lumMod val="85000"/>
                  </a:schemeClr>
                </a:solidFill>
              </a:rPr>
              <a:t>IN EDUCATION AND MULTIDISCIPLINARY RESEARCH </a:t>
            </a:r>
          </a:p>
          <a:p>
            <a:pPr algn="ctr"/>
            <a:endParaRPr lang="en-IN" sz="2000" dirty="0">
              <a:solidFill>
                <a:schemeClr val="bg1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E770547-7039-933B-87AA-85742847EF83}"/>
              </a:ext>
            </a:extLst>
          </p:cNvPr>
          <p:cNvSpPr txBox="1"/>
          <p:nvPr/>
        </p:nvSpPr>
        <p:spPr>
          <a:xfrm>
            <a:off x="3990103" y="966507"/>
            <a:ext cx="421179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N" sz="3600" b="1" dirty="0">
                <a:ln>
                  <a:solidFill>
                    <a:schemeClr val="accent4">
                      <a:lumMod val="20000"/>
                      <a:lumOff val="80000"/>
                    </a:schemeClr>
                  </a:solidFill>
                </a:ln>
                <a:solidFill>
                  <a:schemeClr val="accent4">
                    <a:lumMod val="75000"/>
                  </a:schemeClr>
                </a:solidFill>
              </a:rPr>
              <a:t>AWARDS CEREMONY</a:t>
            </a: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E5F01ADC-9319-9359-A6EB-4A7E8298C530}"/>
              </a:ext>
            </a:extLst>
          </p:cNvPr>
          <p:cNvCxnSpPr/>
          <p:nvPr/>
        </p:nvCxnSpPr>
        <p:spPr>
          <a:xfrm>
            <a:off x="4060724" y="1612838"/>
            <a:ext cx="3972232" cy="0"/>
          </a:xfrm>
          <a:prstGeom prst="line">
            <a:avLst/>
          </a:prstGeom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sp>
        <p:nvSpPr>
          <p:cNvPr id="17" name="TextBox 16">
            <a:extLst>
              <a:ext uri="{FF2B5EF4-FFF2-40B4-BE49-F238E27FC236}">
                <a16:creationId xmlns:a16="http://schemas.microsoft.com/office/drawing/2014/main" id="{6A3FD294-2CA3-D1A8-ADB5-122A5F5B4D67}"/>
              </a:ext>
            </a:extLst>
          </p:cNvPr>
          <p:cNvSpPr txBox="1"/>
          <p:nvPr/>
        </p:nvSpPr>
        <p:spPr>
          <a:xfrm>
            <a:off x="5149606" y="3548907"/>
            <a:ext cx="210948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N" sz="2800" b="1" dirty="0">
                <a:solidFill>
                  <a:schemeClr val="bg1"/>
                </a:solidFill>
              </a:rPr>
              <a:t>Dr. T. Malliga</a:t>
            </a:r>
          </a:p>
        </p:txBody>
      </p:sp>
      <p:sp>
        <p:nvSpPr>
          <p:cNvPr id="20" name="Rectangle: Rounded Corners 19">
            <a:extLst>
              <a:ext uri="{FF2B5EF4-FFF2-40B4-BE49-F238E27FC236}">
                <a16:creationId xmlns:a16="http://schemas.microsoft.com/office/drawing/2014/main" id="{44EE84CD-5B0B-DB65-920F-141E5E5A1CE5}"/>
              </a:ext>
            </a:extLst>
          </p:cNvPr>
          <p:cNvSpPr/>
          <p:nvPr/>
        </p:nvSpPr>
        <p:spPr>
          <a:xfrm>
            <a:off x="3647769" y="5604245"/>
            <a:ext cx="5004618" cy="523220"/>
          </a:xfrm>
          <a:prstGeom prst="roundRect">
            <a:avLst>
              <a:gd name="adj" fmla="val 46900"/>
            </a:avLst>
          </a:prstGeom>
          <a:solidFill>
            <a:schemeClr val="accent4">
              <a:lumMod val="75000"/>
            </a:schemeClr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2400" b="1" dirty="0">
                <a:solidFill>
                  <a:schemeClr val="tx1"/>
                </a:solidFill>
              </a:rPr>
              <a:t>Excellent Educator Award </a:t>
            </a:r>
            <a:endParaRPr lang="en-IN" sz="2400" dirty="0">
              <a:solidFill>
                <a:schemeClr val="tx1"/>
              </a:solidFill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4F13E966-AE95-8BDE-2537-E4861409E8E3}"/>
              </a:ext>
            </a:extLst>
          </p:cNvPr>
          <p:cNvSpPr txBox="1"/>
          <p:nvPr/>
        </p:nvSpPr>
        <p:spPr>
          <a:xfrm>
            <a:off x="4824315" y="3972166"/>
            <a:ext cx="2602379" cy="8617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IN" b="1" dirty="0">
                <a:solidFill>
                  <a:schemeClr val="bg1"/>
                </a:solidFill>
              </a:rPr>
              <a:t>Principal</a:t>
            </a:r>
          </a:p>
          <a:p>
            <a:pPr algn="ctr"/>
            <a:r>
              <a:rPr lang="en-IN" sz="1600" b="1" dirty="0">
                <a:solidFill>
                  <a:schemeClr val="bg1"/>
                </a:solidFill>
              </a:rPr>
              <a:t>Vellalar College of Education</a:t>
            </a:r>
          </a:p>
          <a:p>
            <a:pPr algn="ctr"/>
            <a:r>
              <a:rPr lang="en-IN" sz="1600" b="1" dirty="0">
                <a:solidFill>
                  <a:schemeClr val="bg1"/>
                </a:solidFill>
              </a:rPr>
              <a:t>Erode, Tamil Nadu, India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34060CE-584A-9D4C-70EF-8E2FD42BD02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37352" y="1660660"/>
            <a:ext cx="2133599" cy="1957070"/>
          </a:xfrm>
          <a:prstGeom prst="ellipse">
            <a:avLst/>
          </a:prstGeom>
          <a:ln w="9525" cap="rnd">
            <a:solidFill>
              <a:srgbClr val="FFC000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217072323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3C0119A5-B6B3-3FBD-DCE1-0CB45CED49F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8D3D0EE5-A765-8BAD-1176-8FB5379E3EA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53315"/>
            <a:ext cx="12192000" cy="5704683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1516938B-365D-90E4-9893-54B9AAC2DE4B}"/>
              </a:ext>
            </a:extLst>
          </p:cNvPr>
          <p:cNvSpPr txBox="1"/>
          <p:nvPr/>
        </p:nvSpPr>
        <p:spPr>
          <a:xfrm>
            <a:off x="2446557" y="137652"/>
            <a:ext cx="7689349" cy="113877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IN" sz="2400" b="1" dirty="0">
                <a:ln>
                  <a:solidFill>
                    <a:srgbClr val="FFC000"/>
                  </a:solidFill>
                </a:ln>
                <a:solidFill>
                  <a:schemeClr val="bg1">
                    <a:lumMod val="85000"/>
                  </a:schemeClr>
                </a:solidFill>
              </a:rPr>
              <a:t>INTERNATIONAL CONFERENCE ON INNOVATIVE PATHWAYS </a:t>
            </a:r>
          </a:p>
          <a:p>
            <a:pPr algn="ctr"/>
            <a:r>
              <a:rPr lang="en-IN" sz="2400" b="1" dirty="0">
                <a:ln>
                  <a:solidFill>
                    <a:srgbClr val="FFC000"/>
                  </a:solidFill>
                </a:ln>
                <a:solidFill>
                  <a:schemeClr val="bg1">
                    <a:lumMod val="85000"/>
                  </a:schemeClr>
                </a:solidFill>
              </a:rPr>
              <a:t>IN EDUCATION AND MULTIDISCIPLINARY RESEARCH </a:t>
            </a:r>
          </a:p>
          <a:p>
            <a:pPr algn="ctr"/>
            <a:endParaRPr lang="en-IN" sz="2000" dirty="0">
              <a:solidFill>
                <a:schemeClr val="bg1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DD3A609-C241-6377-BA42-4B3F8085AB45}"/>
              </a:ext>
            </a:extLst>
          </p:cNvPr>
          <p:cNvSpPr txBox="1"/>
          <p:nvPr/>
        </p:nvSpPr>
        <p:spPr>
          <a:xfrm>
            <a:off x="3990103" y="966507"/>
            <a:ext cx="421179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N" sz="3600" b="1" dirty="0">
                <a:ln>
                  <a:solidFill>
                    <a:schemeClr val="accent4">
                      <a:lumMod val="20000"/>
                      <a:lumOff val="80000"/>
                    </a:schemeClr>
                  </a:solidFill>
                </a:ln>
                <a:solidFill>
                  <a:schemeClr val="accent4">
                    <a:lumMod val="75000"/>
                  </a:schemeClr>
                </a:solidFill>
              </a:rPr>
              <a:t>AWARDS CEREMONY</a:t>
            </a: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FE86103B-2456-67C4-D746-27DB883A7370}"/>
              </a:ext>
            </a:extLst>
          </p:cNvPr>
          <p:cNvCxnSpPr/>
          <p:nvPr/>
        </p:nvCxnSpPr>
        <p:spPr>
          <a:xfrm>
            <a:off x="4060724" y="1612838"/>
            <a:ext cx="3972232" cy="0"/>
          </a:xfrm>
          <a:prstGeom prst="line">
            <a:avLst/>
          </a:prstGeom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sp>
        <p:nvSpPr>
          <p:cNvPr id="17" name="TextBox 16">
            <a:extLst>
              <a:ext uri="{FF2B5EF4-FFF2-40B4-BE49-F238E27FC236}">
                <a16:creationId xmlns:a16="http://schemas.microsoft.com/office/drawing/2014/main" id="{D59307A2-262B-03AD-78CB-13204A697CF1}"/>
              </a:ext>
            </a:extLst>
          </p:cNvPr>
          <p:cNvSpPr txBox="1"/>
          <p:nvPr/>
        </p:nvSpPr>
        <p:spPr>
          <a:xfrm>
            <a:off x="4205704" y="3519411"/>
            <a:ext cx="385124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N" sz="2800" b="1" dirty="0">
                <a:solidFill>
                  <a:schemeClr val="bg1"/>
                </a:solidFill>
              </a:rPr>
              <a:t>Mr. </a:t>
            </a:r>
            <a:r>
              <a:rPr lang="en-IN" sz="2800" b="1" dirty="0" err="1">
                <a:solidFill>
                  <a:schemeClr val="bg1"/>
                </a:solidFill>
              </a:rPr>
              <a:t>Thanit</a:t>
            </a:r>
            <a:r>
              <a:rPr lang="en-IN" sz="2800" b="1" dirty="0">
                <a:solidFill>
                  <a:schemeClr val="bg1"/>
                </a:solidFill>
              </a:rPr>
              <a:t> </a:t>
            </a:r>
            <a:r>
              <a:rPr lang="en-IN" sz="2800" b="1" dirty="0" err="1">
                <a:solidFill>
                  <a:schemeClr val="bg1"/>
                </a:solidFill>
              </a:rPr>
              <a:t>Limpabandhu</a:t>
            </a:r>
            <a:endParaRPr lang="en-IN" sz="2800" b="1" dirty="0">
              <a:solidFill>
                <a:schemeClr val="bg1"/>
              </a:solidFill>
            </a:endParaRPr>
          </a:p>
        </p:txBody>
      </p:sp>
      <p:sp>
        <p:nvSpPr>
          <p:cNvPr id="20" name="Rectangle: Rounded Corners 19">
            <a:extLst>
              <a:ext uri="{FF2B5EF4-FFF2-40B4-BE49-F238E27FC236}">
                <a16:creationId xmlns:a16="http://schemas.microsoft.com/office/drawing/2014/main" id="{282A8997-BB3B-3387-5857-10C6A8AB35A0}"/>
              </a:ext>
            </a:extLst>
          </p:cNvPr>
          <p:cNvSpPr/>
          <p:nvPr/>
        </p:nvSpPr>
        <p:spPr>
          <a:xfrm>
            <a:off x="3647769" y="5604245"/>
            <a:ext cx="5004618" cy="523220"/>
          </a:xfrm>
          <a:prstGeom prst="roundRect">
            <a:avLst>
              <a:gd name="adj" fmla="val 46900"/>
            </a:avLst>
          </a:prstGeom>
          <a:solidFill>
            <a:schemeClr val="accent4">
              <a:lumMod val="75000"/>
            </a:schemeClr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2400" b="1" dirty="0">
                <a:solidFill>
                  <a:schemeClr val="tx1"/>
                </a:solidFill>
              </a:rPr>
              <a:t>Excellent Academician Award </a:t>
            </a:r>
            <a:endParaRPr lang="en-IN" sz="2400" dirty="0">
              <a:solidFill>
                <a:schemeClr val="tx1"/>
              </a:solidFill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44F5EFC2-1288-3D0D-9D19-573E4D20FF80}"/>
              </a:ext>
            </a:extLst>
          </p:cNvPr>
          <p:cNvSpPr txBox="1"/>
          <p:nvPr/>
        </p:nvSpPr>
        <p:spPr>
          <a:xfrm>
            <a:off x="4365018" y="3972166"/>
            <a:ext cx="3520964" cy="89255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IN" sz="1600" b="1" dirty="0">
                <a:solidFill>
                  <a:schemeClr val="bg1"/>
                </a:solidFill>
              </a:rPr>
              <a:t>Program Chair of Art &amp; Design Program</a:t>
            </a:r>
          </a:p>
          <a:p>
            <a:pPr algn="ctr"/>
            <a:r>
              <a:rPr lang="en-IN" sz="1600" b="1" dirty="0">
                <a:solidFill>
                  <a:schemeClr val="bg1"/>
                </a:solidFill>
              </a:rPr>
              <a:t>Faculty of Liberal Arts</a:t>
            </a:r>
          </a:p>
          <a:p>
            <a:pPr algn="ctr"/>
            <a:r>
              <a:rPr lang="en-IN" b="1" dirty="0">
                <a:solidFill>
                  <a:schemeClr val="bg1"/>
                </a:solidFill>
              </a:rPr>
              <a:t>Shinawatra University, Thailand</a:t>
            </a:r>
          </a:p>
        </p:txBody>
      </p:sp>
      <p:pic>
        <p:nvPicPr>
          <p:cNvPr id="2" name="image3.png">
            <a:extLst>
              <a:ext uri="{FF2B5EF4-FFF2-40B4-BE49-F238E27FC236}">
                <a16:creationId xmlns:a16="http://schemas.microsoft.com/office/drawing/2014/main" id="{B3E9EDC4-FD52-2EC3-E9AA-AA661507B956}"/>
              </a:ext>
            </a:extLst>
          </p:cNvPr>
          <p:cNvPicPr/>
          <p:nvPr/>
        </p:nvPicPr>
        <p:blipFill>
          <a:blip r:embed="rId4"/>
          <a:srcRect/>
          <a:stretch>
            <a:fillRect/>
          </a:stretch>
        </p:blipFill>
        <p:spPr>
          <a:xfrm>
            <a:off x="5083278" y="1657256"/>
            <a:ext cx="2133600" cy="1942490"/>
          </a:xfrm>
          <a:prstGeom prst="ellipse">
            <a:avLst/>
          </a:prstGeom>
          <a:ln w="9525" cap="rnd">
            <a:solidFill>
              <a:srgbClr val="FFC000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290676924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701B1F60-7706-FFAC-FE02-E52E8C3E42E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0305A30D-D6E0-1899-C96E-D7D527E7256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53315"/>
            <a:ext cx="12192000" cy="5704683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FB2C2A53-3036-6562-1D7E-E66F19C1FC47}"/>
              </a:ext>
            </a:extLst>
          </p:cNvPr>
          <p:cNvSpPr txBox="1"/>
          <p:nvPr/>
        </p:nvSpPr>
        <p:spPr>
          <a:xfrm>
            <a:off x="2446557" y="137652"/>
            <a:ext cx="7689349" cy="113877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IN" sz="2400" b="1" dirty="0">
                <a:ln>
                  <a:solidFill>
                    <a:srgbClr val="FFC000"/>
                  </a:solidFill>
                </a:ln>
                <a:solidFill>
                  <a:schemeClr val="bg1">
                    <a:lumMod val="85000"/>
                  </a:schemeClr>
                </a:solidFill>
              </a:rPr>
              <a:t>INTERNATIONAL CONFERENCE ON INNOVATIVE PATHWAYS </a:t>
            </a:r>
          </a:p>
          <a:p>
            <a:pPr algn="ctr"/>
            <a:r>
              <a:rPr lang="en-IN" sz="2400" b="1" dirty="0">
                <a:ln>
                  <a:solidFill>
                    <a:srgbClr val="FFC000"/>
                  </a:solidFill>
                </a:ln>
                <a:solidFill>
                  <a:schemeClr val="bg1">
                    <a:lumMod val="85000"/>
                  </a:schemeClr>
                </a:solidFill>
              </a:rPr>
              <a:t>IN EDUCATION AND MULTIDISCIPLINARY RESEARCH </a:t>
            </a:r>
          </a:p>
          <a:p>
            <a:pPr algn="ctr"/>
            <a:endParaRPr lang="en-IN" sz="2000" dirty="0">
              <a:solidFill>
                <a:schemeClr val="bg1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2D9E1AB-9F50-ECAC-4799-1DC2D398FDBE}"/>
              </a:ext>
            </a:extLst>
          </p:cNvPr>
          <p:cNvSpPr txBox="1"/>
          <p:nvPr/>
        </p:nvSpPr>
        <p:spPr>
          <a:xfrm>
            <a:off x="3990103" y="966507"/>
            <a:ext cx="421179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N" sz="3600" b="1" dirty="0">
                <a:ln>
                  <a:solidFill>
                    <a:schemeClr val="accent4">
                      <a:lumMod val="20000"/>
                      <a:lumOff val="80000"/>
                    </a:schemeClr>
                  </a:solidFill>
                </a:ln>
                <a:solidFill>
                  <a:schemeClr val="accent4">
                    <a:lumMod val="75000"/>
                  </a:schemeClr>
                </a:solidFill>
              </a:rPr>
              <a:t>AWARDS CEREMONY</a:t>
            </a: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D31FAA4E-F213-3C75-ED6B-143AFE351ED5}"/>
              </a:ext>
            </a:extLst>
          </p:cNvPr>
          <p:cNvCxnSpPr/>
          <p:nvPr/>
        </p:nvCxnSpPr>
        <p:spPr>
          <a:xfrm>
            <a:off x="4060724" y="1612838"/>
            <a:ext cx="3972232" cy="0"/>
          </a:xfrm>
          <a:prstGeom prst="line">
            <a:avLst/>
          </a:prstGeom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sp>
        <p:nvSpPr>
          <p:cNvPr id="17" name="TextBox 16">
            <a:extLst>
              <a:ext uri="{FF2B5EF4-FFF2-40B4-BE49-F238E27FC236}">
                <a16:creationId xmlns:a16="http://schemas.microsoft.com/office/drawing/2014/main" id="{00D79739-C9C7-90BF-6E4C-B64E202AAAD4}"/>
              </a:ext>
            </a:extLst>
          </p:cNvPr>
          <p:cNvSpPr txBox="1"/>
          <p:nvPr/>
        </p:nvSpPr>
        <p:spPr>
          <a:xfrm>
            <a:off x="4412176" y="3529243"/>
            <a:ext cx="345633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N" sz="2800" b="1" dirty="0">
                <a:solidFill>
                  <a:schemeClr val="bg1"/>
                </a:solidFill>
              </a:rPr>
              <a:t>Dr. M. Panneerselvam</a:t>
            </a:r>
            <a:endParaRPr lang="en-IN" sz="2800" dirty="0">
              <a:solidFill>
                <a:schemeClr val="bg1"/>
              </a:solidFill>
            </a:endParaRPr>
          </a:p>
        </p:txBody>
      </p:sp>
      <p:sp>
        <p:nvSpPr>
          <p:cNvPr id="20" name="Rectangle: Rounded Corners 19">
            <a:extLst>
              <a:ext uri="{FF2B5EF4-FFF2-40B4-BE49-F238E27FC236}">
                <a16:creationId xmlns:a16="http://schemas.microsoft.com/office/drawing/2014/main" id="{86268132-D112-FC4E-EC79-DDA50BD190A5}"/>
              </a:ext>
            </a:extLst>
          </p:cNvPr>
          <p:cNvSpPr/>
          <p:nvPr/>
        </p:nvSpPr>
        <p:spPr>
          <a:xfrm>
            <a:off x="3647769" y="5604245"/>
            <a:ext cx="5004618" cy="523220"/>
          </a:xfrm>
          <a:prstGeom prst="roundRect">
            <a:avLst>
              <a:gd name="adj" fmla="val 46900"/>
            </a:avLst>
          </a:prstGeom>
          <a:solidFill>
            <a:schemeClr val="accent4">
              <a:lumMod val="75000"/>
            </a:schemeClr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2400" b="1" dirty="0">
                <a:solidFill>
                  <a:schemeClr val="tx1"/>
                </a:solidFill>
              </a:rPr>
              <a:t>Excellent Educator Award </a:t>
            </a:r>
            <a:endParaRPr lang="en-IN" sz="2400" dirty="0">
              <a:solidFill>
                <a:schemeClr val="tx1"/>
              </a:solidFill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D5CE511A-035F-3289-E3EC-7BF8ED3324CB}"/>
              </a:ext>
            </a:extLst>
          </p:cNvPr>
          <p:cNvSpPr txBox="1"/>
          <p:nvPr/>
        </p:nvSpPr>
        <p:spPr>
          <a:xfrm>
            <a:off x="4598740" y="3972166"/>
            <a:ext cx="3053529" cy="89255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IN" sz="2000" b="1" dirty="0">
                <a:solidFill>
                  <a:schemeClr val="bg1"/>
                </a:solidFill>
              </a:rPr>
              <a:t>Principal</a:t>
            </a:r>
          </a:p>
          <a:p>
            <a:pPr algn="ctr"/>
            <a:r>
              <a:rPr lang="en-IN" sz="1600" b="1" dirty="0">
                <a:solidFill>
                  <a:schemeClr val="bg1"/>
                </a:solidFill>
              </a:rPr>
              <a:t>Senthil College of Education</a:t>
            </a:r>
          </a:p>
          <a:p>
            <a:pPr algn="ctr"/>
            <a:r>
              <a:rPr lang="en-IN" sz="1600" b="1" dirty="0" err="1">
                <a:solidFill>
                  <a:schemeClr val="bg1"/>
                </a:solidFill>
              </a:rPr>
              <a:t>Vriddhachalam</a:t>
            </a:r>
            <a:r>
              <a:rPr lang="en-IN" sz="1600" b="1" dirty="0">
                <a:solidFill>
                  <a:schemeClr val="bg1"/>
                </a:solidFill>
              </a:rPr>
              <a:t>, Tamil Nadu, India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8A6439D7-F9D5-BAD3-E77F-2FE7D3F38E1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5103941" y="1676936"/>
            <a:ext cx="2133599" cy="1946910"/>
          </a:xfrm>
          <a:prstGeom prst="ellipse">
            <a:avLst/>
          </a:prstGeom>
          <a:ln w="9525" cap="rnd">
            <a:solidFill>
              <a:srgbClr val="FFC000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79045984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AC6CB7FD-FE7F-E426-02BC-1FA98F5BBE9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E9CE3C7C-3F2E-A289-C1D5-A3DC958E8E1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53315"/>
            <a:ext cx="12192000" cy="5704683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7B448A60-3B10-4CDD-0B86-B846E5CF9F6A}"/>
              </a:ext>
            </a:extLst>
          </p:cNvPr>
          <p:cNvSpPr txBox="1"/>
          <p:nvPr/>
        </p:nvSpPr>
        <p:spPr>
          <a:xfrm>
            <a:off x="2446557" y="137652"/>
            <a:ext cx="7689349" cy="113877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IN" sz="2400" b="1" dirty="0">
                <a:ln>
                  <a:solidFill>
                    <a:srgbClr val="FFC000"/>
                  </a:solidFill>
                </a:ln>
                <a:solidFill>
                  <a:schemeClr val="bg1">
                    <a:lumMod val="85000"/>
                  </a:schemeClr>
                </a:solidFill>
              </a:rPr>
              <a:t>INTERNATIONAL CONFERENCE ON INNOVATIVE PATHWAYS </a:t>
            </a:r>
          </a:p>
          <a:p>
            <a:pPr algn="ctr"/>
            <a:r>
              <a:rPr lang="en-IN" sz="2400" b="1" dirty="0">
                <a:ln>
                  <a:solidFill>
                    <a:srgbClr val="FFC000"/>
                  </a:solidFill>
                </a:ln>
                <a:solidFill>
                  <a:schemeClr val="bg1">
                    <a:lumMod val="85000"/>
                  </a:schemeClr>
                </a:solidFill>
              </a:rPr>
              <a:t>IN EDUCATION AND MULTIDISCIPLINARY RESEARCH </a:t>
            </a:r>
          </a:p>
          <a:p>
            <a:pPr algn="ctr"/>
            <a:endParaRPr lang="en-IN" sz="2000" dirty="0">
              <a:solidFill>
                <a:schemeClr val="bg1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377FA95-BE80-695E-139D-D80EEB0AD361}"/>
              </a:ext>
            </a:extLst>
          </p:cNvPr>
          <p:cNvSpPr txBox="1"/>
          <p:nvPr/>
        </p:nvSpPr>
        <p:spPr>
          <a:xfrm>
            <a:off x="3990103" y="966507"/>
            <a:ext cx="421179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N" sz="3600" b="1" dirty="0">
                <a:ln>
                  <a:solidFill>
                    <a:schemeClr val="accent4">
                      <a:lumMod val="20000"/>
                      <a:lumOff val="80000"/>
                    </a:schemeClr>
                  </a:solidFill>
                </a:ln>
                <a:solidFill>
                  <a:schemeClr val="accent4">
                    <a:lumMod val="75000"/>
                  </a:schemeClr>
                </a:solidFill>
              </a:rPr>
              <a:t>AWARDS CEREMONY</a:t>
            </a: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55BA374F-A0E3-8366-0B0F-0A4496BE0780}"/>
              </a:ext>
            </a:extLst>
          </p:cNvPr>
          <p:cNvCxnSpPr/>
          <p:nvPr/>
        </p:nvCxnSpPr>
        <p:spPr>
          <a:xfrm>
            <a:off x="4060724" y="1612838"/>
            <a:ext cx="3972232" cy="0"/>
          </a:xfrm>
          <a:prstGeom prst="line">
            <a:avLst/>
          </a:prstGeom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sp>
        <p:nvSpPr>
          <p:cNvPr id="17" name="TextBox 16">
            <a:extLst>
              <a:ext uri="{FF2B5EF4-FFF2-40B4-BE49-F238E27FC236}">
                <a16:creationId xmlns:a16="http://schemas.microsoft.com/office/drawing/2014/main" id="{FB2EC9E0-A0AD-39B1-CDFD-BA12892DF6B6}"/>
              </a:ext>
            </a:extLst>
          </p:cNvPr>
          <p:cNvSpPr txBox="1"/>
          <p:nvPr/>
        </p:nvSpPr>
        <p:spPr>
          <a:xfrm>
            <a:off x="4205704" y="3519411"/>
            <a:ext cx="404405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N" sz="2800" b="1" dirty="0">
                <a:solidFill>
                  <a:schemeClr val="bg1"/>
                </a:solidFill>
              </a:rPr>
              <a:t>Mr. </a:t>
            </a:r>
            <a:r>
              <a:rPr lang="en-IN" sz="2800" b="1" dirty="0" err="1">
                <a:solidFill>
                  <a:schemeClr val="bg1"/>
                </a:solidFill>
              </a:rPr>
              <a:t>Thammasin</a:t>
            </a:r>
            <a:r>
              <a:rPr lang="en-IN" sz="2800" b="1" dirty="0">
                <a:solidFill>
                  <a:schemeClr val="bg1"/>
                </a:solidFill>
              </a:rPr>
              <a:t> </a:t>
            </a:r>
            <a:r>
              <a:rPr lang="en-IN" sz="2800" b="1" dirty="0" err="1">
                <a:solidFill>
                  <a:schemeClr val="bg1"/>
                </a:solidFill>
              </a:rPr>
              <a:t>Darunkan</a:t>
            </a:r>
            <a:endParaRPr lang="en-IN" sz="2800" b="1" dirty="0">
              <a:solidFill>
                <a:schemeClr val="bg1"/>
              </a:solidFill>
            </a:endParaRPr>
          </a:p>
        </p:txBody>
      </p:sp>
      <p:sp>
        <p:nvSpPr>
          <p:cNvPr id="20" name="Rectangle: Rounded Corners 19">
            <a:extLst>
              <a:ext uri="{FF2B5EF4-FFF2-40B4-BE49-F238E27FC236}">
                <a16:creationId xmlns:a16="http://schemas.microsoft.com/office/drawing/2014/main" id="{51EC65EC-B573-C16B-0812-FC0E796F515F}"/>
              </a:ext>
            </a:extLst>
          </p:cNvPr>
          <p:cNvSpPr/>
          <p:nvPr/>
        </p:nvSpPr>
        <p:spPr>
          <a:xfrm>
            <a:off x="3647769" y="5604245"/>
            <a:ext cx="5004618" cy="523220"/>
          </a:xfrm>
          <a:prstGeom prst="roundRect">
            <a:avLst>
              <a:gd name="adj" fmla="val 46900"/>
            </a:avLst>
          </a:prstGeom>
          <a:solidFill>
            <a:schemeClr val="accent4">
              <a:lumMod val="75000"/>
            </a:schemeClr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2400" b="1" dirty="0">
                <a:solidFill>
                  <a:schemeClr val="tx1"/>
                </a:solidFill>
              </a:rPr>
              <a:t>Young Researcher Award </a:t>
            </a:r>
            <a:endParaRPr lang="en-IN" sz="2400" dirty="0">
              <a:solidFill>
                <a:schemeClr val="tx1"/>
              </a:solidFill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414F4531-963C-B4EA-3618-720F3FAFBA39}"/>
              </a:ext>
            </a:extLst>
          </p:cNvPr>
          <p:cNvSpPr txBox="1"/>
          <p:nvPr/>
        </p:nvSpPr>
        <p:spPr>
          <a:xfrm>
            <a:off x="4359122" y="3972166"/>
            <a:ext cx="3532762" cy="8617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IN" sz="1600" b="1" dirty="0">
                <a:solidFill>
                  <a:schemeClr val="bg1"/>
                </a:solidFill>
              </a:rPr>
              <a:t>Lecturer in the Product Design Program</a:t>
            </a:r>
          </a:p>
          <a:p>
            <a:pPr algn="ctr"/>
            <a:r>
              <a:rPr lang="en-IN" sz="1600" b="1" dirty="0">
                <a:solidFill>
                  <a:schemeClr val="bg1"/>
                </a:solidFill>
              </a:rPr>
              <a:t>Faculty of Liberal Arts</a:t>
            </a:r>
          </a:p>
          <a:p>
            <a:pPr algn="ctr"/>
            <a:r>
              <a:rPr lang="en-IN" b="1" dirty="0">
                <a:solidFill>
                  <a:schemeClr val="bg1"/>
                </a:solidFill>
              </a:rPr>
              <a:t>Shinawatra University, Thailand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ED641EB-7EF4-DC60-3820-B965F6E20C4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9200" y="1666055"/>
            <a:ext cx="2133600" cy="1942485"/>
          </a:xfrm>
          <a:prstGeom prst="ellipse">
            <a:avLst/>
          </a:prstGeom>
          <a:ln w="9525" cap="rnd">
            <a:solidFill>
              <a:srgbClr val="FFC000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295242739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46F03601-B7ED-7D00-3103-D97A9C41E80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F68EA8A0-8209-C15A-2231-BDCD874389F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53315"/>
            <a:ext cx="12192000" cy="5704683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36995ACC-D9BA-33DD-9377-A90C34571FBD}"/>
              </a:ext>
            </a:extLst>
          </p:cNvPr>
          <p:cNvSpPr txBox="1"/>
          <p:nvPr/>
        </p:nvSpPr>
        <p:spPr>
          <a:xfrm>
            <a:off x="2446557" y="137652"/>
            <a:ext cx="7689349" cy="113877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IN" sz="2400" b="1" dirty="0">
                <a:ln>
                  <a:solidFill>
                    <a:srgbClr val="FFC000"/>
                  </a:solidFill>
                </a:ln>
                <a:solidFill>
                  <a:schemeClr val="bg1">
                    <a:lumMod val="85000"/>
                  </a:schemeClr>
                </a:solidFill>
              </a:rPr>
              <a:t>INTERNATIONAL CONFERENCE ON INNOVATIVE PATHWAYS </a:t>
            </a:r>
          </a:p>
          <a:p>
            <a:pPr algn="ctr"/>
            <a:r>
              <a:rPr lang="en-IN" sz="2400" b="1" dirty="0">
                <a:ln>
                  <a:solidFill>
                    <a:srgbClr val="FFC000"/>
                  </a:solidFill>
                </a:ln>
                <a:solidFill>
                  <a:schemeClr val="bg1">
                    <a:lumMod val="85000"/>
                  </a:schemeClr>
                </a:solidFill>
              </a:rPr>
              <a:t>IN EDUCATION AND MULTIDISCIPLINARY RESEARCH </a:t>
            </a:r>
          </a:p>
          <a:p>
            <a:pPr algn="ctr"/>
            <a:endParaRPr lang="en-IN" sz="2000" dirty="0">
              <a:solidFill>
                <a:schemeClr val="bg1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E43450B-AE8D-9386-9FBB-B355B8D79D41}"/>
              </a:ext>
            </a:extLst>
          </p:cNvPr>
          <p:cNvSpPr txBox="1"/>
          <p:nvPr/>
        </p:nvSpPr>
        <p:spPr>
          <a:xfrm>
            <a:off x="3990103" y="966507"/>
            <a:ext cx="421179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N" sz="3600" b="1" dirty="0">
                <a:ln>
                  <a:solidFill>
                    <a:schemeClr val="accent4">
                      <a:lumMod val="20000"/>
                      <a:lumOff val="80000"/>
                    </a:schemeClr>
                  </a:solidFill>
                </a:ln>
                <a:solidFill>
                  <a:schemeClr val="accent4">
                    <a:lumMod val="75000"/>
                  </a:schemeClr>
                </a:solidFill>
              </a:rPr>
              <a:t>AWARDS CEREMONY</a:t>
            </a: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8431D6A1-D167-104E-92E5-A58F44B9D985}"/>
              </a:ext>
            </a:extLst>
          </p:cNvPr>
          <p:cNvCxnSpPr/>
          <p:nvPr/>
        </p:nvCxnSpPr>
        <p:spPr>
          <a:xfrm>
            <a:off x="4060724" y="1612838"/>
            <a:ext cx="3972232" cy="0"/>
          </a:xfrm>
          <a:prstGeom prst="line">
            <a:avLst/>
          </a:prstGeom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sp>
        <p:nvSpPr>
          <p:cNvPr id="17" name="TextBox 16">
            <a:extLst>
              <a:ext uri="{FF2B5EF4-FFF2-40B4-BE49-F238E27FC236}">
                <a16:creationId xmlns:a16="http://schemas.microsoft.com/office/drawing/2014/main" id="{E9DFB8A6-AB87-A453-6DDE-83C98A78FD39}"/>
              </a:ext>
            </a:extLst>
          </p:cNvPr>
          <p:cNvSpPr txBox="1"/>
          <p:nvPr/>
        </p:nvSpPr>
        <p:spPr>
          <a:xfrm>
            <a:off x="3881236" y="3558739"/>
            <a:ext cx="453906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N" sz="2400" b="1" dirty="0">
                <a:solidFill>
                  <a:schemeClr val="bg1"/>
                </a:solidFill>
              </a:rPr>
              <a:t>Dr. </a:t>
            </a:r>
            <a:r>
              <a:rPr lang="en-IN" sz="2400" b="1" dirty="0" err="1">
                <a:solidFill>
                  <a:schemeClr val="bg1"/>
                </a:solidFill>
              </a:rPr>
              <a:t>Chanyanan</a:t>
            </a:r>
            <a:r>
              <a:rPr lang="en-IN" sz="2400" b="1" dirty="0">
                <a:solidFill>
                  <a:schemeClr val="bg1"/>
                </a:solidFill>
              </a:rPr>
              <a:t> </a:t>
            </a:r>
            <a:r>
              <a:rPr lang="en-IN" sz="2400" b="1" dirty="0" err="1">
                <a:solidFill>
                  <a:schemeClr val="bg1"/>
                </a:solidFill>
              </a:rPr>
              <a:t>Somthawinpongsai</a:t>
            </a:r>
            <a:endParaRPr lang="en-IN" sz="2400" b="1" dirty="0">
              <a:solidFill>
                <a:schemeClr val="bg1"/>
              </a:solidFill>
            </a:endParaRPr>
          </a:p>
        </p:txBody>
      </p:sp>
      <p:sp>
        <p:nvSpPr>
          <p:cNvPr id="20" name="Rectangle: Rounded Corners 19">
            <a:extLst>
              <a:ext uri="{FF2B5EF4-FFF2-40B4-BE49-F238E27FC236}">
                <a16:creationId xmlns:a16="http://schemas.microsoft.com/office/drawing/2014/main" id="{9FB47005-D308-E211-2C37-509E49174972}"/>
              </a:ext>
            </a:extLst>
          </p:cNvPr>
          <p:cNvSpPr/>
          <p:nvPr/>
        </p:nvSpPr>
        <p:spPr>
          <a:xfrm>
            <a:off x="3647769" y="5604245"/>
            <a:ext cx="5004618" cy="523220"/>
          </a:xfrm>
          <a:prstGeom prst="roundRect">
            <a:avLst>
              <a:gd name="adj" fmla="val 46900"/>
            </a:avLst>
          </a:prstGeom>
          <a:solidFill>
            <a:schemeClr val="accent4">
              <a:lumMod val="75000"/>
            </a:schemeClr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2400" b="1" dirty="0">
                <a:solidFill>
                  <a:schemeClr val="tx1"/>
                </a:solidFill>
              </a:rPr>
              <a:t>Excellent Educator Award </a:t>
            </a:r>
            <a:endParaRPr lang="en-IN" sz="2400" dirty="0">
              <a:solidFill>
                <a:schemeClr val="tx1"/>
              </a:solidFill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461C7BBA-48F2-EEA8-D03D-C758366EB6ED}"/>
              </a:ext>
            </a:extLst>
          </p:cNvPr>
          <p:cNvSpPr txBox="1"/>
          <p:nvPr/>
        </p:nvSpPr>
        <p:spPr>
          <a:xfrm>
            <a:off x="4514072" y="3952502"/>
            <a:ext cx="320318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IN" b="1" dirty="0">
                <a:solidFill>
                  <a:schemeClr val="bg1"/>
                </a:solidFill>
              </a:rPr>
              <a:t>Associate Dean</a:t>
            </a:r>
          </a:p>
          <a:p>
            <a:pPr algn="ctr"/>
            <a:r>
              <a:rPr lang="en-IN" b="1" dirty="0">
                <a:solidFill>
                  <a:schemeClr val="bg1"/>
                </a:solidFill>
              </a:rPr>
              <a:t>School of Liberal Arts</a:t>
            </a:r>
          </a:p>
          <a:p>
            <a:pPr algn="ctr"/>
            <a:r>
              <a:rPr lang="en-IN" b="1" dirty="0">
                <a:solidFill>
                  <a:schemeClr val="bg1"/>
                </a:solidFill>
              </a:rPr>
              <a:t>Shinawatra University, Thailand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5710C4C3-EC19-7A24-1DD1-08499B31EB3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89870" y="1689964"/>
            <a:ext cx="2251587" cy="1877074"/>
          </a:xfrm>
          <a:prstGeom prst="ellipse">
            <a:avLst/>
          </a:prstGeom>
          <a:ln w="9525" cap="rnd">
            <a:solidFill>
              <a:schemeClr val="accent4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184851791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9C755353-604D-1D55-7AD9-42C449F2E09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0F9D7D18-1FDC-AAFE-AE41-B2B0A092C80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53315"/>
            <a:ext cx="12192000" cy="5704683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2547C7E1-539E-2ACF-F4BE-01E96F24334B}"/>
              </a:ext>
            </a:extLst>
          </p:cNvPr>
          <p:cNvSpPr txBox="1"/>
          <p:nvPr/>
        </p:nvSpPr>
        <p:spPr>
          <a:xfrm>
            <a:off x="2446557" y="137652"/>
            <a:ext cx="7689349" cy="113877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IN" sz="2400" b="1" dirty="0">
                <a:ln>
                  <a:solidFill>
                    <a:srgbClr val="FFC000"/>
                  </a:solidFill>
                </a:ln>
                <a:solidFill>
                  <a:schemeClr val="bg1">
                    <a:lumMod val="85000"/>
                  </a:schemeClr>
                </a:solidFill>
              </a:rPr>
              <a:t>INTERNATIONAL CONFERENCE ON INNOVATIVE PATHWAYS </a:t>
            </a:r>
          </a:p>
          <a:p>
            <a:pPr algn="ctr"/>
            <a:r>
              <a:rPr lang="en-IN" sz="2400" b="1" dirty="0">
                <a:ln>
                  <a:solidFill>
                    <a:srgbClr val="FFC000"/>
                  </a:solidFill>
                </a:ln>
                <a:solidFill>
                  <a:schemeClr val="bg1">
                    <a:lumMod val="85000"/>
                  </a:schemeClr>
                </a:solidFill>
              </a:rPr>
              <a:t>IN EDUCATION AND MULTIDISCIPLINARY RESEARCH </a:t>
            </a:r>
          </a:p>
          <a:p>
            <a:pPr algn="ctr"/>
            <a:endParaRPr lang="en-IN" sz="2000" dirty="0">
              <a:solidFill>
                <a:schemeClr val="bg1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28F2B55-3106-27B3-1AB8-EA2CFD9DFCFB}"/>
              </a:ext>
            </a:extLst>
          </p:cNvPr>
          <p:cNvSpPr txBox="1"/>
          <p:nvPr/>
        </p:nvSpPr>
        <p:spPr>
          <a:xfrm>
            <a:off x="3990103" y="966507"/>
            <a:ext cx="421179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N" sz="3600" b="1" dirty="0">
                <a:ln>
                  <a:solidFill>
                    <a:schemeClr val="accent4">
                      <a:lumMod val="20000"/>
                      <a:lumOff val="80000"/>
                    </a:schemeClr>
                  </a:solidFill>
                </a:ln>
                <a:solidFill>
                  <a:schemeClr val="accent4">
                    <a:lumMod val="75000"/>
                  </a:schemeClr>
                </a:solidFill>
              </a:rPr>
              <a:t>AWARDS CEREMONY</a:t>
            </a: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CC57FC86-F65E-A1D3-80B3-80BAA9E116DD}"/>
              </a:ext>
            </a:extLst>
          </p:cNvPr>
          <p:cNvCxnSpPr/>
          <p:nvPr/>
        </p:nvCxnSpPr>
        <p:spPr>
          <a:xfrm>
            <a:off x="4060724" y="1612838"/>
            <a:ext cx="3972232" cy="0"/>
          </a:xfrm>
          <a:prstGeom prst="line">
            <a:avLst/>
          </a:prstGeom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sp>
        <p:nvSpPr>
          <p:cNvPr id="17" name="TextBox 16">
            <a:extLst>
              <a:ext uri="{FF2B5EF4-FFF2-40B4-BE49-F238E27FC236}">
                <a16:creationId xmlns:a16="http://schemas.microsoft.com/office/drawing/2014/main" id="{51594774-8541-E750-E7CA-3F993F675FD5}"/>
              </a:ext>
            </a:extLst>
          </p:cNvPr>
          <p:cNvSpPr txBox="1"/>
          <p:nvPr/>
        </p:nvSpPr>
        <p:spPr>
          <a:xfrm>
            <a:off x="4868773" y="3565533"/>
            <a:ext cx="245445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N" sz="2800" b="1" dirty="0">
                <a:solidFill>
                  <a:schemeClr val="bg1"/>
                </a:solidFill>
              </a:rPr>
              <a:t>Dr. Parthiban G</a:t>
            </a:r>
          </a:p>
        </p:txBody>
      </p:sp>
      <p:sp>
        <p:nvSpPr>
          <p:cNvPr id="20" name="Rectangle: Rounded Corners 19">
            <a:extLst>
              <a:ext uri="{FF2B5EF4-FFF2-40B4-BE49-F238E27FC236}">
                <a16:creationId xmlns:a16="http://schemas.microsoft.com/office/drawing/2014/main" id="{D9CE9386-47E0-6978-4A8D-D9AE8AAD0633}"/>
              </a:ext>
            </a:extLst>
          </p:cNvPr>
          <p:cNvSpPr/>
          <p:nvPr/>
        </p:nvSpPr>
        <p:spPr>
          <a:xfrm>
            <a:off x="3647769" y="5604245"/>
            <a:ext cx="5004618" cy="523220"/>
          </a:xfrm>
          <a:prstGeom prst="roundRect">
            <a:avLst>
              <a:gd name="adj" fmla="val 46900"/>
            </a:avLst>
          </a:prstGeom>
          <a:solidFill>
            <a:schemeClr val="accent4">
              <a:lumMod val="75000"/>
            </a:schemeClr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2400" b="1" dirty="0">
                <a:solidFill>
                  <a:schemeClr val="tx1"/>
                </a:solidFill>
              </a:rPr>
              <a:t>Outstanding Researcher Award </a:t>
            </a:r>
            <a:endParaRPr lang="en-IN" sz="2400" dirty="0">
              <a:solidFill>
                <a:schemeClr val="tx1"/>
              </a:solidFill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B3A6279D-F835-6B85-1BFE-EE9834274497}"/>
              </a:ext>
            </a:extLst>
          </p:cNvPr>
          <p:cNvSpPr txBox="1"/>
          <p:nvPr/>
        </p:nvSpPr>
        <p:spPr>
          <a:xfrm>
            <a:off x="4039839" y="3972166"/>
            <a:ext cx="4171335" cy="89255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IN" b="1" dirty="0">
                <a:solidFill>
                  <a:schemeClr val="bg1"/>
                </a:solidFill>
              </a:rPr>
              <a:t>Principal</a:t>
            </a:r>
          </a:p>
          <a:p>
            <a:pPr algn="ctr"/>
            <a:r>
              <a:rPr lang="en-IN" sz="1600" b="1" dirty="0">
                <a:solidFill>
                  <a:schemeClr val="bg1"/>
                </a:solidFill>
              </a:rPr>
              <a:t>Sri K. Ramachandra Naidu College of Education</a:t>
            </a:r>
          </a:p>
          <a:p>
            <a:pPr algn="ctr"/>
            <a:r>
              <a:rPr lang="en-IN" b="1" dirty="0" err="1">
                <a:solidFill>
                  <a:schemeClr val="bg1"/>
                </a:solidFill>
              </a:rPr>
              <a:t>Sankarankovil</a:t>
            </a:r>
            <a:r>
              <a:rPr lang="en-IN" b="1" dirty="0">
                <a:solidFill>
                  <a:schemeClr val="bg1"/>
                </a:solidFill>
              </a:rPr>
              <a:t>, Tamil Nadu, India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4EBBB97-BA72-A37D-190A-74651EB9D1D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80040" y="1669373"/>
            <a:ext cx="2133600" cy="1963890"/>
          </a:xfrm>
          <a:prstGeom prst="ellipse">
            <a:avLst/>
          </a:prstGeom>
          <a:ln w="9525" cap="rnd">
            <a:solidFill>
              <a:srgbClr val="FFC000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411659563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F27C5587-9307-D918-02E9-743042B0999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207D8607-F32C-A114-279A-4EDD0E72E4B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53315"/>
            <a:ext cx="12192000" cy="5704683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3129ABCC-968C-A667-0702-44035EB47908}"/>
              </a:ext>
            </a:extLst>
          </p:cNvPr>
          <p:cNvSpPr txBox="1"/>
          <p:nvPr/>
        </p:nvSpPr>
        <p:spPr>
          <a:xfrm>
            <a:off x="2446557" y="137652"/>
            <a:ext cx="7689349" cy="113877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IN" sz="2400" b="1" dirty="0">
                <a:ln>
                  <a:solidFill>
                    <a:srgbClr val="FFC000"/>
                  </a:solidFill>
                </a:ln>
                <a:solidFill>
                  <a:schemeClr val="bg1">
                    <a:lumMod val="85000"/>
                  </a:schemeClr>
                </a:solidFill>
              </a:rPr>
              <a:t>INTERNATIONAL CONFERENCE ON INNOVATIVE PATHWAYS </a:t>
            </a:r>
          </a:p>
          <a:p>
            <a:pPr algn="ctr"/>
            <a:r>
              <a:rPr lang="en-IN" sz="2400" b="1" dirty="0">
                <a:ln>
                  <a:solidFill>
                    <a:srgbClr val="FFC000"/>
                  </a:solidFill>
                </a:ln>
                <a:solidFill>
                  <a:schemeClr val="bg1">
                    <a:lumMod val="85000"/>
                  </a:schemeClr>
                </a:solidFill>
              </a:rPr>
              <a:t>IN EDUCATION AND MULTIDISCIPLINARY RESEARCH </a:t>
            </a:r>
          </a:p>
          <a:p>
            <a:pPr algn="ctr"/>
            <a:endParaRPr lang="en-IN" sz="2000" dirty="0">
              <a:solidFill>
                <a:schemeClr val="bg1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F71203D-ABC8-3A76-3428-2D59F1D3BC1E}"/>
              </a:ext>
            </a:extLst>
          </p:cNvPr>
          <p:cNvSpPr txBox="1"/>
          <p:nvPr/>
        </p:nvSpPr>
        <p:spPr>
          <a:xfrm>
            <a:off x="3990103" y="966507"/>
            <a:ext cx="421179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N" sz="3600" b="1" dirty="0">
                <a:ln>
                  <a:solidFill>
                    <a:schemeClr val="accent4">
                      <a:lumMod val="20000"/>
                      <a:lumOff val="80000"/>
                    </a:schemeClr>
                  </a:solidFill>
                </a:ln>
                <a:solidFill>
                  <a:schemeClr val="accent4">
                    <a:lumMod val="75000"/>
                  </a:schemeClr>
                </a:solidFill>
              </a:rPr>
              <a:t>AWARDS CEREMONY</a:t>
            </a: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AEE2C580-8BA4-6D54-F6E9-58787B6197FE}"/>
              </a:ext>
            </a:extLst>
          </p:cNvPr>
          <p:cNvCxnSpPr/>
          <p:nvPr/>
        </p:nvCxnSpPr>
        <p:spPr>
          <a:xfrm>
            <a:off x="4060724" y="1612838"/>
            <a:ext cx="3972232" cy="0"/>
          </a:xfrm>
          <a:prstGeom prst="line">
            <a:avLst/>
          </a:prstGeom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sp>
        <p:nvSpPr>
          <p:cNvPr id="17" name="TextBox 16">
            <a:extLst>
              <a:ext uri="{FF2B5EF4-FFF2-40B4-BE49-F238E27FC236}">
                <a16:creationId xmlns:a16="http://schemas.microsoft.com/office/drawing/2014/main" id="{1EB49156-E8A6-A376-03BD-E8ABA7D1E7A2}"/>
              </a:ext>
            </a:extLst>
          </p:cNvPr>
          <p:cNvSpPr txBox="1"/>
          <p:nvPr/>
        </p:nvSpPr>
        <p:spPr>
          <a:xfrm>
            <a:off x="4943125" y="3529243"/>
            <a:ext cx="229793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N" sz="2800" b="1" dirty="0">
                <a:solidFill>
                  <a:schemeClr val="bg1"/>
                </a:solidFill>
              </a:rPr>
              <a:t>Dr. P. Sivaguru</a:t>
            </a:r>
          </a:p>
        </p:txBody>
      </p:sp>
      <p:sp>
        <p:nvSpPr>
          <p:cNvPr id="20" name="Rectangle: Rounded Corners 19">
            <a:extLst>
              <a:ext uri="{FF2B5EF4-FFF2-40B4-BE49-F238E27FC236}">
                <a16:creationId xmlns:a16="http://schemas.microsoft.com/office/drawing/2014/main" id="{EFEDB5AA-05D3-E02D-03A6-FBE187DE60AF}"/>
              </a:ext>
            </a:extLst>
          </p:cNvPr>
          <p:cNvSpPr/>
          <p:nvPr/>
        </p:nvSpPr>
        <p:spPr>
          <a:xfrm>
            <a:off x="3647769" y="5604245"/>
            <a:ext cx="5004618" cy="523220"/>
          </a:xfrm>
          <a:prstGeom prst="roundRect">
            <a:avLst>
              <a:gd name="adj" fmla="val 46900"/>
            </a:avLst>
          </a:prstGeom>
          <a:solidFill>
            <a:schemeClr val="accent4">
              <a:lumMod val="75000"/>
            </a:schemeClr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2400" b="1" dirty="0">
                <a:solidFill>
                  <a:schemeClr val="tx1"/>
                </a:solidFill>
              </a:rPr>
              <a:t>Young Researcher Award </a:t>
            </a:r>
            <a:endParaRPr lang="en-IN" sz="2400" dirty="0">
              <a:solidFill>
                <a:schemeClr val="tx1"/>
              </a:solidFill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651B70F1-58F2-A936-038C-E2DBA639F624}"/>
              </a:ext>
            </a:extLst>
          </p:cNvPr>
          <p:cNvSpPr txBox="1"/>
          <p:nvPr/>
        </p:nvSpPr>
        <p:spPr>
          <a:xfrm>
            <a:off x="4251137" y="3972166"/>
            <a:ext cx="3748720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IN" b="1" dirty="0">
                <a:solidFill>
                  <a:schemeClr val="bg1"/>
                </a:solidFill>
              </a:rPr>
              <a:t>Guest Teacher</a:t>
            </a:r>
          </a:p>
          <a:p>
            <a:pPr algn="ctr"/>
            <a:r>
              <a:rPr lang="en-IN" b="1" dirty="0">
                <a:solidFill>
                  <a:schemeClr val="bg1"/>
                </a:solidFill>
              </a:rPr>
              <a:t>Gandhian Thought and Peace Science</a:t>
            </a:r>
          </a:p>
          <a:p>
            <a:pPr algn="ctr"/>
            <a:r>
              <a:rPr lang="en-IN" b="1" dirty="0">
                <a:solidFill>
                  <a:schemeClr val="bg1"/>
                </a:solidFill>
              </a:rPr>
              <a:t>GRI University, Tamil Nadu, India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FB87CD6F-DD39-CEAE-9C04-6531E891B42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80040" y="1694058"/>
            <a:ext cx="2133600" cy="1868885"/>
          </a:xfrm>
          <a:prstGeom prst="ellipse">
            <a:avLst/>
          </a:prstGeom>
          <a:ln w="9525" cap="rnd">
            <a:solidFill>
              <a:srgbClr val="FFC000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56318264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2CC3D31B-133F-BA80-0998-EF843F7D6D3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7DEC01E9-204F-A5FA-D7E8-DEBF405C832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53315"/>
            <a:ext cx="12192000" cy="5704683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62B05DE5-8C13-6F12-1B45-62E111D554A4}"/>
              </a:ext>
            </a:extLst>
          </p:cNvPr>
          <p:cNvSpPr txBox="1"/>
          <p:nvPr/>
        </p:nvSpPr>
        <p:spPr>
          <a:xfrm>
            <a:off x="2446557" y="137652"/>
            <a:ext cx="7689349" cy="113877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IN" sz="2400" b="1" dirty="0">
                <a:ln>
                  <a:solidFill>
                    <a:srgbClr val="FFC000"/>
                  </a:solidFill>
                </a:ln>
                <a:solidFill>
                  <a:schemeClr val="bg1">
                    <a:lumMod val="85000"/>
                  </a:schemeClr>
                </a:solidFill>
              </a:rPr>
              <a:t>INTERNATIONAL CONFERENCE ON INNOVATIVE PATHWAYS </a:t>
            </a:r>
          </a:p>
          <a:p>
            <a:pPr algn="ctr"/>
            <a:r>
              <a:rPr lang="en-IN" sz="2400" b="1" dirty="0">
                <a:ln>
                  <a:solidFill>
                    <a:srgbClr val="FFC000"/>
                  </a:solidFill>
                </a:ln>
                <a:solidFill>
                  <a:schemeClr val="bg1">
                    <a:lumMod val="85000"/>
                  </a:schemeClr>
                </a:solidFill>
              </a:rPr>
              <a:t>IN EDUCATION AND MULTIDISCIPLINARY RESEARCH </a:t>
            </a:r>
          </a:p>
          <a:p>
            <a:pPr algn="ctr"/>
            <a:endParaRPr lang="en-IN" sz="2000" dirty="0">
              <a:solidFill>
                <a:schemeClr val="bg1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6963618-3BC5-FF13-2C55-08EC15F52479}"/>
              </a:ext>
            </a:extLst>
          </p:cNvPr>
          <p:cNvSpPr txBox="1"/>
          <p:nvPr/>
        </p:nvSpPr>
        <p:spPr>
          <a:xfrm>
            <a:off x="3990103" y="966507"/>
            <a:ext cx="421179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N" sz="3600" b="1" dirty="0">
                <a:ln>
                  <a:solidFill>
                    <a:schemeClr val="accent4">
                      <a:lumMod val="20000"/>
                      <a:lumOff val="80000"/>
                    </a:schemeClr>
                  </a:solidFill>
                </a:ln>
                <a:solidFill>
                  <a:schemeClr val="accent4">
                    <a:lumMod val="75000"/>
                  </a:schemeClr>
                </a:solidFill>
              </a:rPr>
              <a:t>AWARDS CEREMONY</a:t>
            </a: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71B86639-4006-9D42-A49D-E461F42BA82D}"/>
              </a:ext>
            </a:extLst>
          </p:cNvPr>
          <p:cNvCxnSpPr/>
          <p:nvPr/>
        </p:nvCxnSpPr>
        <p:spPr>
          <a:xfrm>
            <a:off x="4060724" y="1612838"/>
            <a:ext cx="3972232" cy="0"/>
          </a:xfrm>
          <a:prstGeom prst="line">
            <a:avLst/>
          </a:prstGeom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sp>
        <p:nvSpPr>
          <p:cNvPr id="17" name="TextBox 16">
            <a:extLst>
              <a:ext uri="{FF2B5EF4-FFF2-40B4-BE49-F238E27FC236}">
                <a16:creationId xmlns:a16="http://schemas.microsoft.com/office/drawing/2014/main" id="{A85DD35E-9805-0C8F-C43C-877C54C4E1F0}"/>
              </a:ext>
            </a:extLst>
          </p:cNvPr>
          <p:cNvSpPr txBox="1"/>
          <p:nvPr/>
        </p:nvSpPr>
        <p:spPr>
          <a:xfrm>
            <a:off x="4854626" y="3548907"/>
            <a:ext cx="257519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N" sz="2800" b="1" dirty="0">
                <a:solidFill>
                  <a:schemeClr val="bg1"/>
                </a:solidFill>
              </a:rPr>
              <a:t>Dr. ARS. Kannan</a:t>
            </a:r>
          </a:p>
        </p:txBody>
      </p:sp>
      <p:sp>
        <p:nvSpPr>
          <p:cNvPr id="20" name="Rectangle: Rounded Corners 19">
            <a:extLst>
              <a:ext uri="{FF2B5EF4-FFF2-40B4-BE49-F238E27FC236}">
                <a16:creationId xmlns:a16="http://schemas.microsoft.com/office/drawing/2014/main" id="{E4C06EFD-CCEE-5457-E769-EF92F9F50FFE}"/>
              </a:ext>
            </a:extLst>
          </p:cNvPr>
          <p:cNvSpPr/>
          <p:nvPr/>
        </p:nvSpPr>
        <p:spPr>
          <a:xfrm>
            <a:off x="3647769" y="5604245"/>
            <a:ext cx="5004618" cy="523220"/>
          </a:xfrm>
          <a:prstGeom prst="roundRect">
            <a:avLst>
              <a:gd name="adj" fmla="val 46900"/>
            </a:avLst>
          </a:prstGeom>
          <a:solidFill>
            <a:schemeClr val="accent4">
              <a:lumMod val="75000"/>
            </a:schemeClr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2400" b="1" dirty="0">
                <a:solidFill>
                  <a:schemeClr val="tx1"/>
                </a:solidFill>
              </a:rPr>
              <a:t>Excellent Academician Award </a:t>
            </a:r>
            <a:endParaRPr lang="en-IN" sz="2400" dirty="0">
              <a:solidFill>
                <a:schemeClr val="tx1"/>
              </a:solidFill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1EFAFEA3-C364-8649-4037-C76FDFF7BF29}"/>
              </a:ext>
            </a:extLst>
          </p:cNvPr>
          <p:cNvSpPr txBox="1"/>
          <p:nvPr/>
        </p:nvSpPr>
        <p:spPr>
          <a:xfrm>
            <a:off x="4632496" y="3972166"/>
            <a:ext cx="2986010" cy="89255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IN" sz="2000" b="1" dirty="0">
                <a:solidFill>
                  <a:schemeClr val="bg1"/>
                </a:solidFill>
              </a:rPr>
              <a:t>Principal</a:t>
            </a:r>
          </a:p>
          <a:p>
            <a:pPr algn="ctr"/>
            <a:r>
              <a:rPr lang="en-IN" sz="1600" b="1" dirty="0">
                <a:solidFill>
                  <a:schemeClr val="bg1"/>
                </a:solidFill>
              </a:rPr>
              <a:t>Sri </a:t>
            </a:r>
            <a:r>
              <a:rPr lang="en-IN" sz="1600" b="1" dirty="0" err="1">
                <a:solidFill>
                  <a:schemeClr val="bg1"/>
                </a:solidFill>
              </a:rPr>
              <a:t>Jayajothi</a:t>
            </a:r>
            <a:r>
              <a:rPr lang="en-IN" sz="1600" b="1" dirty="0">
                <a:solidFill>
                  <a:schemeClr val="bg1"/>
                </a:solidFill>
              </a:rPr>
              <a:t> College of Education</a:t>
            </a:r>
          </a:p>
          <a:p>
            <a:pPr algn="ctr"/>
            <a:r>
              <a:rPr lang="en-IN" sz="1600" b="1" dirty="0">
                <a:solidFill>
                  <a:schemeClr val="bg1"/>
                </a:solidFill>
              </a:rPr>
              <a:t>Salem, Tamil Nadu, India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D416764-AA55-5DDB-3371-CE67A71A40F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8195" y="1679926"/>
            <a:ext cx="2133600" cy="1950901"/>
          </a:xfrm>
          <a:prstGeom prst="ellipse">
            <a:avLst/>
          </a:prstGeom>
          <a:ln w="9525" cap="rnd">
            <a:solidFill>
              <a:srgbClr val="FFC000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242370643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E477AA0C-CCE4-3E43-D1D7-246F214434B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9A10E294-6153-2E29-F9FA-47D4AC6A739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53315"/>
            <a:ext cx="12192000" cy="5704683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F7587AB2-FE96-B933-4BE8-B123EA180347}"/>
              </a:ext>
            </a:extLst>
          </p:cNvPr>
          <p:cNvSpPr txBox="1"/>
          <p:nvPr/>
        </p:nvSpPr>
        <p:spPr>
          <a:xfrm>
            <a:off x="2446557" y="137652"/>
            <a:ext cx="7689349" cy="113877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IN" sz="2400" b="1" dirty="0">
                <a:ln>
                  <a:solidFill>
                    <a:srgbClr val="FFC000"/>
                  </a:solidFill>
                </a:ln>
                <a:solidFill>
                  <a:schemeClr val="bg1">
                    <a:lumMod val="85000"/>
                  </a:schemeClr>
                </a:solidFill>
              </a:rPr>
              <a:t>INTERNATIONAL CONFERENCE ON INNOVATIVE PATHWAYS </a:t>
            </a:r>
          </a:p>
          <a:p>
            <a:pPr algn="ctr"/>
            <a:r>
              <a:rPr lang="en-IN" sz="2400" b="1" dirty="0">
                <a:ln>
                  <a:solidFill>
                    <a:srgbClr val="FFC000"/>
                  </a:solidFill>
                </a:ln>
                <a:solidFill>
                  <a:schemeClr val="bg1">
                    <a:lumMod val="85000"/>
                  </a:schemeClr>
                </a:solidFill>
              </a:rPr>
              <a:t>IN EDUCATION AND MULTIDISCIPLINARY RESEARCH </a:t>
            </a:r>
          </a:p>
          <a:p>
            <a:pPr algn="ctr"/>
            <a:endParaRPr lang="en-IN" sz="2000" dirty="0">
              <a:solidFill>
                <a:schemeClr val="bg1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BE2AC23-0A3B-A8AD-E9C7-AE83CBE5DD43}"/>
              </a:ext>
            </a:extLst>
          </p:cNvPr>
          <p:cNvSpPr txBox="1"/>
          <p:nvPr/>
        </p:nvSpPr>
        <p:spPr>
          <a:xfrm>
            <a:off x="3990103" y="966507"/>
            <a:ext cx="421179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N" sz="3600" b="1" dirty="0">
                <a:ln>
                  <a:solidFill>
                    <a:schemeClr val="accent4">
                      <a:lumMod val="20000"/>
                      <a:lumOff val="80000"/>
                    </a:schemeClr>
                  </a:solidFill>
                </a:ln>
                <a:solidFill>
                  <a:schemeClr val="accent4">
                    <a:lumMod val="75000"/>
                  </a:schemeClr>
                </a:solidFill>
              </a:rPr>
              <a:t>AWARDS CEREMONY</a:t>
            </a: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EB3F600B-3131-ECEF-2761-E6348340DA92}"/>
              </a:ext>
            </a:extLst>
          </p:cNvPr>
          <p:cNvCxnSpPr/>
          <p:nvPr/>
        </p:nvCxnSpPr>
        <p:spPr>
          <a:xfrm>
            <a:off x="4060724" y="1612838"/>
            <a:ext cx="3972232" cy="0"/>
          </a:xfrm>
          <a:prstGeom prst="line">
            <a:avLst/>
          </a:prstGeom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sp>
        <p:nvSpPr>
          <p:cNvPr id="17" name="TextBox 16">
            <a:extLst>
              <a:ext uri="{FF2B5EF4-FFF2-40B4-BE49-F238E27FC236}">
                <a16:creationId xmlns:a16="http://schemas.microsoft.com/office/drawing/2014/main" id="{7132E823-03F5-FB80-1954-22F01ED2AC59}"/>
              </a:ext>
            </a:extLst>
          </p:cNvPr>
          <p:cNvSpPr txBox="1"/>
          <p:nvPr/>
        </p:nvSpPr>
        <p:spPr>
          <a:xfrm>
            <a:off x="4136879" y="3529243"/>
            <a:ext cx="419101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N" sz="2800" b="1" dirty="0">
                <a:solidFill>
                  <a:schemeClr val="bg1"/>
                </a:solidFill>
              </a:rPr>
              <a:t>Miss Rungnapa </a:t>
            </a:r>
            <a:r>
              <a:rPr lang="en-IN" sz="2800" b="1" dirty="0" err="1">
                <a:solidFill>
                  <a:schemeClr val="bg1"/>
                </a:solidFill>
              </a:rPr>
              <a:t>Sathittham</a:t>
            </a:r>
            <a:endParaRPr lang="en-IN" sz="2800" b="1" dirty="0">
              <a:solidFill>
                <a:schemeClr val="bg1"/>
              </a:solidFill>
            </a:endParaRPr>
          </a:p>
        </p:txBody>
      </p:sp>
      <p:sp>
        <p:nvSpPr>
          <p:cNvPr id="20" name="Rectangle: Rounded Corners 19">
            <a:extLst>
              <a:ext uri="{FF2B5EF4-FFF2-40B4-BE49-F238E27FC236}">
                <a16:creationId xmlns:a16="http://schemas.microsoft.com/office/drawing/2014/main" id="{3D81FFBD-F92D-5DA2-DC7B-D67C1C45D96D}"/>
              </a:ext>
            </a:extLst>
          </p:cNvPr>
          <p:cNvSpPr/>
          <p:nvPr/>
        </p:nvSpPr>
        <p:spPr>
          <a:xfrm>
            <a:off x="3647769" y="5604245"/>
            <a:ext cx="5004618" cy="523220"/>
          </a:xfrm>
          <a:prstGeom prst="roundRect">
            <a:avLst>
              <a:gd name="adj" fmla="val 46900"/>
            </a:avLst>
          </a:prstGeom>
          <a:solidFill>
            <a:schemeClr val="accent4">
              <a:lumMod val="75000"/>
            </a:schemeClr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2400" b="1" dirty="0">
                <a:solidFill>
                  <a:schemeClr val="tx1"/>
                </a:solidFill>
              </a:rPr>
              <a:t>Young Researcher Award </a:t>
            </a:r>
            <a:endParaRPr lang="en-IN" sz="2400" dirty="0">
              <a:solidFill>
                <a:schemeClr val="tx1"/>
              </a:solidFill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2772A00B-FBBF-51C0-1AAB-5D77FC54DFE1}"/>
              </a:ext>
            </a:extLst>
          </p:cNvPr>
          <p:cNvSpPr txBox="1"/>
          <p:nvPr/>
        </p:nvSpPr>
        <p:spPr>
          <a:xfrm>
            <a:off x="4523904" y="3972166"/>
            <a:ext cx="320318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IN" b="1" dirty="0">
                <a:solidFill>
                  <a:schemeClr val="bg1"/>
                </a:solidFill>
              </a:rPr>
              <a:t>Lecturer</a:t>
            </a:r>
          </a:p>
          <a:p>
            <a:pPr algn="ctr"/>
            <a:r>
              <a:rPr lang="en-IN" b="1" dirty="0">
                <a:solidFill>
                  <a:schemeClr val="bg1"/>
                </a:solidFill>
              </a:rPr>
              <a:t>Faculty of Liberal Arts</a:t>
            </a:r>
          </a:p>
          <a:p>
            <a:pPr algn="ctr"/>
            <a:r>
              <a:rPr lang="en-IN" b="1" dirty="0">
                <a:solidFill>
                  <a:schemeClr val="bg1"/>
                </a:solidFill>
              </a:rPr>
              <a:t>Shinawatra University, Thailand</a:t>
            </a:r>
          </a:p>
        </p:txBody>
      </p:sp>
      <p:pic>
        <p:nvPicPr>
          <p:cNvPr id="3" name="image5.png">
            <a:extLst>
              <a:ext uri="{FF2B5EF4-FFF2-40B4-BE49-F238E27FC236}">
                <a16:creationId xmlns:a16="http://schemas.microsoft.com/office/drawing/2014/main" id="{7075869C-3FA0-73C5-3EF0-710162C77094}"/>
              </a:ext>
            </a:extLst>
          </p:cNvPr>
          <p:cNvPicPr/>
          <p:nvPr/>
        </p:nvPicPr>
        <p:blipFill>
          <a:blip r:embed="rId4"/>
          <a:srcRect/>
          <a:stretch>
            <a:fillRect/>
          </a:stretch>
        </p:blipFill>
        <p:spPr>
          <a:xfrm>
            <a:off x="5102942" y="1689853"/>
            <a:ext cx="2133600" cy="1868886"/>
          </a:xfrm>
          <a:prstGeom prst="ellipse">
            <a:avLst/>
          </a:prstGeom>
          <a:ln w="9525" cap="rnd">
            <a:solidFill>
              <a:schemeClr val="accent4">
                <a:lumMod val="40000"/>
                <a:lumOff val="60000"/>
              </a:schemeClr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226967566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B996FF98-F530-94F1-FD05-ED7454BDA47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D526FB1A-64CF-77E1-7069-5DCE767EA3A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53315"/>
            <a:ext cx="12192000" cy="5704683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C5693FCA-B8E8-7623-33FE-E92CBEBC9B45}"/>
              </a:ext>
            </a:extLst>
          </p:cNvPr>
          <p:cNvSpPr txBox="1"/>
          <p:nvPr/>
        </p:nvSpPr>
        <p:spPr>
          <a:xfrm>
            <a:off x="2446557" y="137652"/>
            <a:ext cx="7689349" cy="113877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IN" sz="2400" b="1" dirty="0">
                <a:ln>
                  <a:solidFill>
                    <a:srgbClr val="FFC000"/>
                  </a:solidFill>
                </a:ln>
                <a:solidFill>
                  <a:schemeClr val="bg1">
                    <a:lumMod val="85000"/>
                  </a:schemeClr>
                </a:solidFill>
              </a:rPr>
              <a:t>INTERNATIONAL CONFERENCE ON INNOVATIVE PATHWAYS </a:t>
            </a:r>
          </a:p>
          <a:p>
            <a:pPr algn="ctr"/>
            <a:r>
              <a:rPr lang="en-IN" sz="2400" b="1" dirty="0">
                <a:ln>
                  <a:solidFill>
                    <a:srgbClr val="FFC000"/>
                  </a:solidFill>
                </a:ln>
                <a:solidFill>
                  <a:schemeClr val="bg1">
                    <a:lumMod val="85000"/>
                  </a:schemeClr>
                </a:solidFill>
              </a:rPr>
              <a:t>IN EDUCATION AND MULTIDISCIPLINARY RESEARCH </a:t>
            </a:r>
          </a:p>
          <a:p>
            <a:pPr algn="ctr"/>
            <a:endParaRPr lang="en-IN" sz="2000" dirty="0">
              <a:solidFill>
                <a:schemeClr val="bg1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4C70CB4-4325-3DA9-B2A3-D83EB654D63C}"/>
              </a:ext>
            </a:extLst>
          </p:cNvPr>
          <p:cNvSpPr txBox="1"/>
          <p:nvPr/>
        </p:nvSpPr>
        <p:spPr>
          <a:xfrm>
            <a:off x="3990103" y="966507"/>
            <a:ext cx="421179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N" sz="3600" b="1" dirty="0">
                <a:ln>
                  <a:solidFill>
                    <a:schemeClr val="accent4">
                      <a:lumMod val="20000"/>
                      <a:lumOff val="80000"/>
                    </a:schemeClr>
                  </a:solidFill>
                </a:ln>
                <a:solidFill>
                  <a:schemeClr val="accent4">
                    <a:lumMod val="75000"/>
                  </a:schemeClr>
                </a:solidFill>
              </a:rPr>
              <a:t>AWARDS CEREMONY</a:t>
            </a: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2FA2AB6C-A1BE-AB4F-625A-342E78E24F09}"/>
              </a:ext>
            </a:extLst>
          </p:cNvPr>
          <p:cNvCxnSpPr/>
          <p:nvPr/>
        </p:nvCxnSpPr>
        <p:spPr>
          <a:xfrm>
            <a:off x="4060724" y="1612838"/>
            <a:ext cx="3972232" cy="0"/>
          </a:xfrm>
          <a:prstGeom prst="line">
            <a:avLst/>
          </a:prstGeom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sp>
        <p:nvSpPr>
          <p:cNvPr id="17" name="TextBox 16">
            <a:extLst>
              <a:ext uri="{FF2B5EF4-FFF2-40B4-BE49-F238E27FC236}">
                <a16:creationId xmlns:a16="http://schemas.microsoft.com/office/drawing/2014/main" id="{A276A1BC-3702-3FF0-CD07-586680E2EFF9}"/>
              </a:ext>
            </a:extLst>
          </p:cNvPr>
          <p:cNvSpPr txBox="1"/>
          <p:nvPr/>
        </p:nvSpPr>
        <p:spPr>
          <a:xfrm>
            <a:off x="4864464" y="3539075"/>
            <a:ext cx="255916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N" sz="2800" b="1" dirty="0">
                <a:solidFill>
                  <a:schemeClr val="bg1"/>
                </a:solidFill>
              </a:rPr>
              <a:t>Dr. Meenatchi K</a:t>
            </a:r>
          </a:p>
        </p:txBody>
      </p:sp>
      <p:sp>
        <p:nvSpPr>
          <p:cNvPr id="20" name="Rectangle: Rounded Corners 19">
            <a:extLst>
              <a:ext uri="{FF2B5EF4-FFF2-40B4-BE49-F238E27FC236}">
                <a16:creationId xmlns:a16="http://schemas.microsoft.com/office/drawing/2014/main" id="{A0443B6B-E664-86F0-3140-E40C41B5A1E7}"/>
              </a:ext>
            </a:extLst>
          </p:cNvPr>
          <p:cNvSpPr/>
          <p:nvPr/>
        </p:nvSpPr>
        <p:spPr>
          <a:xfrm>
            <a:off x="3647769" y="5604245"/>
            <a:ext cx="5004618" cy="523220"/>
          </a:xfrm>
          <a:prstGeom prst="roundRect">
            <a:avLst>
              <a:gd name="adj" fmla="val 46900"/>
            </a:avLst>
          </a:prstGeom>
          <a:solidFill>
            <a:schemeClr val="accent4">
              <a:lumMod val="75000"/>
            </a:schemeClr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2400" b="1" dirty="0">
                <a:solidFill>
                  <a:schemeClr val="tx1"/>
                </a:solidFill>
              </a:rPr>
              <a:t>Excellent Academician Award </a:t>
            </a:r>
            <a:endParaRPr lang="en-IN" sz="2400" dirty="0">
              <a:solidFill>
                <a:schemeClr val="tx1"/>
              </a:solidFill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E68BD414-5F07-CD34-D255-3BEC412BFBB8}"/>
              </a:ext>
            </a:extLst>
          </p:cNvPr>
          <p:cNvSpPr txBox="1"/>
          <p:nvPr/>
        </p:nvSpPr>
        <p:spPr>
          <a:xfrm>
            <a:off x="4010723" y="3972166"/>
            <a:ext cx="422955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IN" b="1" dirty="0">
                <a:solidFill>
                  <a:schemeClr val="bg1"/>
                </a:solidFill>
              </a:rPr>
              <a:t>Senior Lecturer &amp; HOD</a:t>
            </a:r>
          </a:p>
          <a:p>
            <a:pPr algn="ctr"/>
            <a:r>
              <a:rPr lang="en-IN" b="1" dirty="0">
                <a:solidFill>
                  <a:schemeClr val="bg1"/>
                </a:solidFill>
              </a:rPr>
              <a:t>District institute of Education and Training </a:t>
            </a:r>
          </a:p>
          <a:p>
            <a:pPr algn="ctr"/>
            <a:r>
              <a:rPr lang="en-IN" b="1" dirty="0">
                <a:solidFill>
                  <a:schemeClr val="bg1"/>
                </a:solidFill>
              </a:rPr>
              <a:t>Pudukkottai, Tamil Nadu, India 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26C78949-BC97-F084-C98A-C729B6275D2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93110" y="1680999"/>
            <a:ext cx="2133600" cy="1950900"/>
          </a:xfrm>
          <a:prstGeom prst="ellipse">
            <a:avLst/>
          </a:prstGeom>
          <a:ln w="9525" cap="rnd">
            <a:solidFill>
              <a:schemeClr val="accent4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122722166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26319BC7-299C-59DC-C8E2-743CF0AEA3F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F17EF017-7497-CAB8-9A52-4DDC45BC0DA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53315"/>
            <a:ext cx="12192000" cy="5704683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D6137E61-43B2-C827-E184-D4872754EEC9}"/>
              </a:ext>
            </a:extLst>
          </p:cNvPr>
          <p:cNvSpPr txBox="1"/>
          <p:nvPr/>
        </p:nvSpPr>
        <p:spPr>
          <a:xfrm>
            <a:off x="2446557" y="137652"/>
            <a:ext cx="7689349" cy="113877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IN" sz="2400" b="1" dirty="0">
                <a:ln>
                  <a:solidFill>
                    <a:srgbClr val="FFC000"/>
                  </a:solidFill>
                </a:ln>
                <a:solidFill>
                  <a:schemeClr val="bg1">
                    <a:lumMod val="85000"/>
                  </a:schemeClr>
                </a:solidFill>
              </a:rPr>
              <a:t>INTERNATIONAL CONFERENCE ON INNOVATIVE PATHWAYS </a:t>
            </a:r>
          </a:p>
          <a:p>
            <a:pPr algn="ctr"/>
            <a:r>
              <a:rPr lang="en-IN" sz="2400" b="1" dirty="0">
                <a:ln>
                  <a:solidFill>
                    <a:srgbClr val="FFC000"/>
                  </a:solidFill>
                </a:ln>
                <a:solidFill>
                  <a:schemeClr val="bg1">
                    <a:lumMod val="85000"/>
                  </a:schemeClr>
                </a:solidFill>
              </a:rPr>
              <a:t>IN EDUCATION AND MULTIDISCIPLINARY RESEARCH </a:t>
            </a:r>
          </a:p>
          <a:p>
            <a:pPr algn="ctr"/>
            <a:endParaRPr lang="en-IN" sz="2000" dirty="0">
              <a:solidFill>
                <a:schemeClr val="bg1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7688594-F8EE-9CE4-5D30-0BB281665A34}"/>
              </a:ext>
            </a:extLst>
          </p:cNvPr>
          <p:cNvSpPr txBox="1"/>
          <p:nvPr/>
        </p:nvSpPr>
        <p:spPr>
          <a:xfrm>
            <a:off x="3990103" y="966507"/>
            <a:ext cx="421179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N" sz="3600" b="1" dirty="0">
                <a:ln>
                  <a:solidFill>
                    <a:schemeClr val="accent4">
                      <a:lumMod val="20000"/>
                      <a:lumOff val="80000"/>
                    </a:schemeClr>
                  </a:solidFill>
                </a:ln>
                <a:solidFill>
                  <a:schemeClr val="accent4">
                    <a:lumMod val="75000"/>
                  </a:schemeClr>
                </a:solidFill>
              </a:rPr>
              <a:t>AWARDS CEREMONY</a:t>
            </a: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8736A23F-DA07-A2C6-1CB4-03C1784E8BA3}"/>
              </a:ext>
            </a:extLst>
          </p:cNvPr>
          <p:cNvCxnSpPr/>
          <p:nvPr/>
        </p:nvCxnSpPr>
        <p:spPr>
          <a:xfrm>
            <a:off x="4060724" y="1612838"/>
            <a:ext cx="3972232" cy="0"/>
          </a:xfrm>
          <a:prstGeom prst="line">
            <a:avLst/>
          </a:prstGeom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sp>
        <p:nvSpPr>
          <p:cNvPr id="17" name="TextBox 16">
            <a:extLst>
              <a:ext uri="{FF2B5EF4-FFF2-40B4-BE49-F238E27FC236}">
                <a16:creationId xmlns:a16="http://schemas.microsoft.com/office/drawing/2014/main" id="{869A3C5B-6DB5-75B1-DB5B-A37B4EA42DCC}"/>
              </a:ext>
            </a:extLst>
          </p:cNvPr>
          <p:cNvSpPr txBox="1"/>
          <p:nvPr/>
        </p:nvSpPr>
        <p:spPr>
          <a:xfrm>
            <a:off x="4229671" y="3585197"/>
            <a:ext cx="385067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N" sz="2400" b="1" dirty="0">
                <a:solidFill>
                  <a:schemeClr val="bg1"/>
                </a:solidFill>
              </a:rPr>
              <a:t>Dr. Helen Mary Jacqueline M</a:t>
            </a:r>
          </a:p>
        </p:txBody>
      </p:sp>
      <p:sp>
        <p:nvSpPr>
          <p:cNvPr id="20" name="Rectangle: Rounded Corners 19">
            <a:extLst>
              <a:ext uri="{FF2B5EF4-FFF2-40B4-BE49-F238E27FC236}">
                <a16:creationId xmlns:a16="http://schemas.microsoft.com/office/drawing/2014/main" id="{DF4922A9-DA1B-6167-1B36-6602284B2833}"/>
              </a:ext>
            </a:extLst>
          </p:cNvPr>
          <p:cNvSpPr/>
          <p:nvPr/>
        </p:nvSpPr>
        <p:spPr>
          <a:xfrm>
            <a:off x="3647769" y="5604245"/>
            <a:ext cx="5004618" cy="523220"/>
          </a:xfrm>
          <a:prstGeom prst="roundRect">
            <a:avLst>
              <a:gd name="adj" fmla="val 46900"/>
            </a:avLst>
          </a:prstGeom>
          <a:solidFill>
            <a:schemeClr val="accent4">
              <a:lumMod val="75000"/>
            </a:schemeClr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2400" b="1" dirty="0">
                <a:solidFill>
                  <a:schemeClr val="tx1"/>
                </a:solidFill>
              </a:rPr>
              <a:t>Outstanding Researcher Award </a:t>
            </a:r>
            <a:endParaRPr lang="en-IN" sz="2400" dirty="0">
              <a:solidFill>
                <a:schemeClr val="tx1"/>
              </a:solidFill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18F791CF-6CFD-C190-D949-EC8FBD54E79E}"/>
              </a:ext>
            </a:extLst>
          </p:cNvPr>
          <p:cNvSpPr txBox="1"/>
          <p:nvPr/>
        </p:nvSpPr>
        <p:spPr>
          <a:xfrm>
            <a:off x="3925995" y="3972166"/>
            <a:ext cx="4399025" cy="8617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IN" sz="1600" b="1" dirty="0">
                <a:solidFill>
                  <a:schemeClr val="bg1"/>
                </a:solidFill>
              </a:rPr>
              <a:t>Associate Professor and Dean of Academic Affairs</a:t>
            </a:r>
          </a:p>
          <a:p>
            <a:pPr algn="ctr"/>
            <a:r>
              <a:rPr lang="en-IN" sz="1600" b="1" dirty="0">
                <a:solidFill>
                  <a:schemeClr val="bg1"/>
                </a:solidFill>
              </a:rPr>
              <a:t>Department of Economic, Lady Doak College</a:t>
            </a:r>
          </a:p>
          <a:p>
            <a:pPr algn="ctr"/>
            <a:r>
              <a:rPr lang="en-IN" b="1" dirty="0">
                <a:solidFill>
                  <a:schemeClr val="bg1"/>
                </a:solidFill>
              </a:rPr>
              <a:t>Madurai, Tamil Nadu, India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9BF0BF62-0B2E-0F40-ED84-59597EE698B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80040" y="1679018"/>
            <a:ext cx="2133600" cy="1963890"/>
          </a:xfrm>
          <a:prstGeom prst="ellipse">
            <a:avLst/>
          </a:prstGeom>
          <a:ln w="9525" cap="rnd">
            <a:solidFill>
              <a:schemeClr val="accent4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90369143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CC919102-2D77-26A7-2495-96F421EFCD5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7553FDAF-9FEE-6EB2-6C1B-000303D1425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53315"/>
            <a:ext cx="12192000" cy="5704683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6E2D6404-6D5E-98C2-2A3A-F9A6F3C8509E}"/>
              </a:ext>
            </a:extLst>
          </p:cNvPr>
          <p:cNvSpPr txBox="1"/>
          <p:nvPr/>
        </p:nvSpPr>
        <p:spPr>
          <a:xfrm>
            <a:off x="2446557" y="137652"/>
            <a:ext cx="7689349" cy="113877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IN" sz="2400" b="1" dirty="0">
                <a:ln>
                  <a:solidFill>
                    <a:srgbClr val="FFC000"/>
                  </a:solidFill>
                </a:ln>
                <a:solidFill>
                  <a:schemeClr val="bg1">
                    <a:lumMod val="85000"/>
                  </a:schemeClr>
                </a:solidFill>
              </a:rPr>
              <a:t>INTERNATIONAL CONFERENCE ON INNOVATIVE PATHWAYS </a:t>
            </a:r>
          </a:p>
          <a:p>
            <a:pPr algn="ctr"/>
            <a:r>
              <a:rPr lang="en-IN" sz="2400" b="1" dirty="0">
                <a:ln>
                  <a:solidFill>
                    <a:srgbClr val="FFC000"/>
                  </a:solidFill>
                </a:ln>
                <a:solidFill>
                  <a:schemeClr val="bg1">
                    <a:lumMod val="85000"/>
                  </a:schemeClr>
                </a:solidFill>
              </a:rPr>
              <a:t>IN EDUCATION AND MULTIDISCIPLINARY RESEARCH </a:t>
            </a:r>
          </a:p>
          <a:p>
            <a:pPr algn="ctr"/>
            <a:endParaRPr lang="en-IN" sz="2000" dirty="0">
              <a:solidFill>
                <a:schemeClr val="bg1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2EE82AC-10A5-8CF7-8892-79E6FD2E18F1}"/>
              </a:ext>
            </a:extLst>
          </p:cNvPr>
          <p:cNvSpPr txBox="1"/>
          <p:nvPr/>
        </p:nvSpPr>
        <p:spPr>
          <a:xfrm>
            <a:off x="3990103" y="966507"/>
            <a:ext cx="421179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N" sz="3600" b="1" dirty="0">
                <a:ln>
                  <a:solidFill>
                    <a:schemeClr val="accent4">
                      <a:lumMod val="20000"/>
                      <a:lumOff val="80000"/>
                    </a:schemeClr>
                  </a:solidFill>
                </a:ln>
                <a:solidFill>
                  <a:schemeClr val="accent4">
                    <a:lumMod val="75000"/>
                  </a:schemeClr>
                </a:solidFill>
              </a:rPr>
              <a:t>AWARDS CEREMONY</a:t>
            </a: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DAA66FB0-36EE-F484-053F-6C2822A2E869}"/>
              </a:ext>
            </a:extLst>
          </p:cNvPr>
          <p:cNvCxnSpPr/>
          <p:nvPr/>
        </p:nvCxnSpPr>
        <p:spPr>
          <a:xfrm>
            <a:off x="4060724" y="1612838"/>
            <a:ext cx="3972232" cy="0"/>
          </a:xfrm>
          <a:prstGeom prst="line">
            <a:avLst/>
          </a:prstGeom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sp>
        <p:nvSpPr>
          <p:cNvPr id="17" name="TextBox 16">
            <a:extLst>
              <a:ext uri="{FF2B5EF4-FFF2-40B4-BE49-F238E27FC236}">
                <a16:creationId xmlns:a16="http://schemas.microsoft.com/office/drawing/2014/main" id="{1A8AE57E-D3E3-A13F-C23A-19114C219BBC}"/>
              </a:ext>
            </a:extLst>
          </p:cNvPr>
          <p:cNvSpPr txBox="1"/>
          <p:nvPr/>
        </p:nvSpPr>
        <p:spPr>
          <a:xfrm>
            <a:off x="5188932" y="3568571"/>
            <a:ext cx="192456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N" sz="2800" b="1" dirty="0">
                <a:solidFill>
                  <a:schemeClr val="bg1"/>
                </a:solidFill>
              </a:rPr>
              <a:t>Dr. R. Sutha</a:t>
            </a:r>
          </a:p>
        </p:txBody>
      </p:sp>
      <p:sp>
        <p:nvSpPr>
          <p:cNvPr id="20" name="Rectangle: Rounded Corners 19">
            <a:extLst>
              <a:ext uri="{FF2B5EF4-FFF2-40B4-BE49-F238E27FC236}">
                <a16:creationId xmlns:a16="http://schemas.microsoft.com/office/drawing/2014/main" id="{8A566DA2-6C17-BB85-0E1B-575FCEA81246}"/>
              </a:ext>
            </a:extLst>
          </p:cNvPr>
          <p:cNvSpPr/>
          <p:nvPr/>
        </p:nvSpPr>
        <p:spPr>
          <a:xfrm>
            <a:off x="3647769" y="5604245"/>
            <a:ext cx="5004618" cy="523220"/>
          </a:xfrm>
          <a:prstGeom prst="roundRect">
            <a:avLst>
              <a:gd name="adj" fmla="val 46900"/>
            </a:avLst>
          </a:prstGeom>
          <a:solidFill>
            <a:schemeClr val="accent4">
              <a:lumMod val="75000"/>
            </a:schemeClr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2400" b="1" dirty="0">
                <a:solidFill>
                  <a:schemeClr val="tx1"/>
                </a:solidFill>
              </a:rPr>
              <a:t>Excellent Educator Award </a:t>
            </a:r>
            <a:endParaRPr lang="en-IN" sz="2400" dirty="0">
              <a:solidFill>
                <a:schemeClr val="tx1"/>
              </a:solidFill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610C8846-4F37-B009-BB57-52CCA57FEE09}"/>
              </a:ext>
            </a:extLst>
          </p:cNvPr>
          <p:cNvSpPr txBox="1"/>
          <p:nvPr/>
        </p:nvSpPr>
        <p:spPr>
          <a:xfrm>
            <a:off x="4189555" y="3972166"/>
            <a:ext cx="3871894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IN" sz="1400" b="1" dirty="0">
                <a:solidFill>
                  <a:schemeClr val="bg1"/>
                </a:solidFill>
              </a:rPr>
              <a:t>Head of the Department</a:t>
            </a:r>
          </a:p>
          <a:p>
            <a:pPr algn="ctr"/>
            <a:r>
              <a:rPr lang="en-IN" sz="1400" b="1" dirty="0">
                <a:solidFill>
                  <a:schemeClr val="bg1"/>
                </a:solidFill>
              </a:rPr>
              <a:t>Department of Mathematics</a:t>
            </a:r>
          </a:p>
          <a:p>
            <a:pPr algn="ctr"/>
            <a:r>
              <a:rPr lang="en-IN" sz="1400" b="1" dirty="0">
                <a:solidFill>
                  <a:schemeClr val="bg1"/>
                </a:solidFill>
              </a:rPr>
              <a:t> St. Joseph's Arts and Science College for women </a:t>
            </a:r>
          </a:p>
          <a:p>
            <a:pPr algn="ctr"/>
            <a:r>
              <a:rPr lang="en-IN" sz="1400" b="1" dirty="0" err="1">
                <a:solidFill>
                  <a:schemeClr val="bg1"/>
                </a:solidFill>
              </a:rPr>
              <a:t>Singampunari</a:t>
            </a:r>
            <a:r>
              <a:rPr lang="en-IN" sz="1400" b="1" dirty="0">
                <a:solidFill>
                  <a:schemeClr val="bg1"/>
                </a:solidFill>
              </a:rPr>
              <a:t>, </a:t>
            </a:r>
            <a:r>
              <a:rPr lang="en-IN" sz="1400" b="1" dirty="0" err="1">
                <a:solidFill>
                  <a:schemeClr val="bg1"/>
                </a:solidFill>
              </a:rPr>
              <a:t>Tamilnadu</a:t>
            </a:r>
            <a:r>
              <a:rPr lang="en-IN" sz="1400" b="1" dirty="0">
                <a:solidFill>
                  <a:schemeClr val="bg1"/>
                </a:solidFill>
              </a:rPr>
              <a:t>, India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C2EE3602-C5EE-9E06-8C25-BF7B55BB71E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3279" y="1699684"/>
            <a:ext cx="2133598" cy="1943665"/>
          </a:xfrm>
          <a:prstGeom prst="ellipse">
            <a:avLst/>
          </a:prstGeom>
          <a:ln w="9525" cap="rnd">
            <a:solidFill>
              <a:srgbClr val="FFC000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240158924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60F6D773-E441-595E-89D5-6C33FD82516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BF3E3B4A-7876-3B8F-96E0-888591A0AC1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53315"/>
            <a:ext cx="12192000" cy="5704683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A3A77D86-CDD3-6B52-3A83-083E7D4C46EA}"/>
              </a:ext>
            </a:extLst>
          </p:cNvPr>
          <p:cNvSpPr txBox="1"/>
          <p:nvPr/>
        </p:nvSpPr>
        <p:spPr>
          <a:xfrm>
            <a:off x="2446557" y="137652"/>
            <a:ext cx="7689349" cy="113877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IN" sz="2400" b="1" dirty="0">
                <a:ln>
                  <a:solidFill>
                    <a:srgbClr val="FFC000"/>
                  </a:solidFill>
                </a:ln>
                <a:solidFill>
                  <a:schemeClr val="bg1">
                    <a:lumMod val="85000"/>
                  </a:schemeClr>
                </a:solidFill>
              </a:rPr>
              <a:t>INTERNATIONAL CONFERENCE ON INNOVATIVE PATHWAYS </a:t>
            </a:r>
          </a:p>
          <a:p>
            <a:pPr algn="ctr"/>
            <a:r>
              <a:rPr lang="en-IN" sz="2400" b="1" dirty="0">
                <a:ln>
                  <a:solidFill>
                    <a:srgbClr val="FFC000"/>
                  </a:solidFill>
                </a:ln>
                <a:solidFill>
                  <a:schemeClr val="bg1">
                    <a:lumMod val="85000"/>
                  </a:schemeClr>
                </a:solidFill>
              </a:rPr>
              <a:t>IN EDUCATION AND MULTIDISCIPLINARY RESEARCH </a:t>
            </a:r>
          </a:p>
          <a:p>
            <a:pPr algn="ctr"/>
            <a:endParaRPr lang="en-IN" sz="2000" dirty="0">
              <a:solidFill>
                <a:schemeClr val="bg1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DA03CD4-0ECB-402E-19E6-356F25910CE7}"/>
              </a:ext>
            </a:extLst>
          </p:cNvPr>
          <p:cNvSpPr txBox="1"/>
          <p:nvPr/>
        </p:nvSpPr>
        <p:spPr>
          <a:xfrm>
            <a:off x="3990103" y="966507"/>
            <a:ext cx="421179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N" sz="3600" b="1" dirty="0">
                <a:ln>
                  <a:solidFill>
                    <a:schemeClr val="accent4">
                      <a:lumMod val="20000"/>
                      <a:lumOff val="80000"/>
                    </a:schemeClr>
                  </a:solidFill>
                </a:ln>
                <a:solidFill>
                  <a:schemeClr val="accent4">
                    <a:lumMod val="75000"/>
                  </a:schemeClr>
                </a:solidFill>
              </a:rPr>
              <a:t>AWARDS CEREMONY</a:t>
            </a: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5348E645-486D-ECD8-543D-1E77CC91570D}"/>
              </a:ext>
            </a:extLst>
          </p:cNvPr>
          <p:cNvCxnSpPr/>
          <p:nvPr/>
        </p:nvCxnSpPr>
        <p:spPr>
          <a:xfrm>
            <a:off x="4060724" y="1612838"/>
            <a:ext cx="3972232" cy="0"/>
          </a:xfrm>
          <a:prstGeom prst="line">
            <a:avLst/>
          </a:prstGeom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sp>
        <p:nvSpPr>
          <p:cNvPr id="17" name="TextBox 16">
            <a:extLst>
              <a:ext uri="{FF2B5EF4-FFF2-40B4-BE49-F238E27FC236}">
                <a16:creationId xmlns:a16="http://schemas.microsoft.com/office/drawing/2014/main" id="{566A5F56-1FC5-7FF9-1018-9546577E3F3D}"/>
              </a:ext>
            </a:extLst>
          </p:cNvPr>
          <p:cNvSpPr txBox="1"/>
          <p:nvPr/>
        </p:nvSpPr>
        <p:spPr>
          <a:xfrm>
            <a:off x="4943122" y="3548907"/>
            <a:ext cx="235192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N" sz="2800" b="1">
                <a:solidFill>
                  <a:schemeClr val="bg1"/>
                </a:solidFill>
              </a:rPr>
              <a:t>Ms. Ajeena AP</a:t>
            </a:r>
            <a:endParaRPr lang="en-IN" sz="2800">
              <a:solidFill>
                <a:schemeClr val="bg1"/>
              </a:solidFill>
            </a:endParaRPr>
          </a:p>
        </p:txBody>
      </p:sp>
      <p:sp>
        <p:nvSpPr>
          <p:cNvPr id="20" name="Rectangle: Rounded Corners 19">
            <a:extLst>
              <a:ext uri="{FF2B5EF4-FFF2-40B4-BE49-F238E27FC236}">
                <a16:creationId xmlns:a16="http://schemas.microsoft.com/office/drawing/2014/main" id="{B0D104EF-CA99-4BAF-7B28-BE8967D977DA}"/>
              </a:ext>
            </a:extLst>
          </p:cNvPr>
          <p:cNvSpPr/>
          <p:nvPr/>
        </p:nvSpPr>
        <p:spPr>
          <a:xfrm>
            <a:off x="3647769" y="5604245"/>
            <a:ext cx="5004618" cy="523220"/>
          </a:xfrm>
          <a:prstGeom prst="roundRect">
            <a:avLst>
              <a:gd name="adj" fmla="val 46900"/>
            </a:avLst>
          </a:prstGeom>
          <a:solidFill>
            <a:schemeClr val="accent4">
              <a:lumMod val="75000"/>
            </a:schemeClr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2400" b="1" dirty="0">
                <a:solidFill>
                  <a:schemeClr val="tx1"/>
                </a:solidFill>
              </a:rPr>
              <a:t>Excellent Educator Award </a:t>
            </a:r>
            <a:endParaRPr lang="en-IN" sz="2400" dirty="0">
              <a:solidFill>
                <a:schemeClr val="tx1"/>
              </a:solidFill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18D4EC7E-CA1B-5ADC-F96E-70EBB3B851A3}"/>
              </a:ext>
            </a:extLst>
          </p:cNvPr>
          <p:cNvSpPr txBox="1"/>
          <p:nvPr/>
        </p:nvSpPr>
        <p:spPr>
          <a:xfrm>
            <a:off x="4964440" y="3972166"/>
            <a:ext cx="2256387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IN" sz="2000" b="1" dirty="0">
                <a:solidFill>
                  <a:schemeClr val="bg1">
                    <a:lumMod val="85000"/>
                  </a:schemeClr>
                </a:solidFill>
              </a:rPr>
              <a:t>Principal</a:t>
            </a:r>
          </a:p>
          <a:p>
            <a:pPr algn="ctr"/>
            <a:r>
              <a:rPr lang="en-IN" b="1" dirty="0">
                <a:solidFill>
                  <a:schemeClr val="bg1">
                    <a:lumMod val="85000"/>
                  </a:schemeClr>
                </a:solidFill>
              </a:rPr>
              <a:t>Navy Children School </a:t>
            </a:r>
          </a:p>
          <a:p>
            <a:pPr algn="ctr"/>
            <a:r>
              <a:rPr lang="en-IN" b="1" dirty="0">
                <a:solidFill>
                  <a:schemeClr val="bg1">
                    <a:lumMod val="85000"/>
                  </a:schemeClr>
                </a:solidFill>
              </a:rPr>
              <a:t>Kochi, Kerala, India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E84A1C44-2FE5-18CC-FB7C-4EF162D093F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94317" y="1664875"/>
            <a:ext cx="2111522" cy="1943665"/>
          </a:xfrm>
          <a:prstGeom prst="ellipse">
            <a:avLst/>
          </a:prstGeom>
          <a:ln w="9525" cap="rnd">
            <a:solidFill>
              <a:srgbClr val="FFC000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373308425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3297EFB4-1D40-7753-BB78-ED7889F594A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CB62435E-A8AF-1F4A-3AE7-EB535F68C0B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53315"/>
            <a:ext cx="12192000" cy="5704683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4FA03B5E-5358-DB63-755C-94D463A6916D}"/>
              </a:ext>
            </a:extLst>
          </p:cNvPr>
          <p:cNvSpPr txBox="1"/>
          <p:nvPr/>
        </p:nvSpPr>
        <p:spPr>
          <a:xfrm>
            <a:off x="2446557" y="137652"/>
            <a:ext cx="7689349" cy="113877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IN" sz="2400" b="1" dirty="0">
                <a:ln>
                  <a:solidFill>
                    <a:srgbClr val="FFC000"/>
                  </a:solidFill>
                </a:ln>
                <a:solidFill>
                  <a:schemeClr val="bg1">
                    <a:lumMod val="85000"/>
                  </a:schemeClr>
                </a:solidFill>
              </a:rPr>
              <a:t>INTERNATIONAL CONFERENCE ON INNOVATIVE PATHWAYS </a:t>
            </a:r>
          </a:p>
          <a:p>
            <a:pPr algn="ctr"/>
            <a:r>
              <a:rPr lang="en-IN" sz="2400" b="1" dirty="0">
                <a:ln>
                  <a:solidFill>
                    <a:srgbClr val="FFC000"/>
                  </a:solidFill>
                </a:ln>
                <a:solidFill>
                  <a:schemeClr val="bg1">
                    <a:lumMod val="85000"/>
                  </a:schemeClr>
                </a:solidFill>
              </a:rPr>
              <a:t>IN EDUCATION AND MULTIDISCIPLINARY RESEARCH </a:t>
            </a:r>
          </a:p>
          <a:p>
            <a:pPr algn="ctr"/>
            <a:endParaRPr lang="en-IN" sz="2000" dirty="0">
              <a:solidFill>
                <a:schemeClr val="bg1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B6FA780-5FE1-4274-E73A-7E560D91CC84}"/>
              </a:ext>
            </a:extLst>
          </p:cNvPr>
          <p:cNvSpPr txBox="1"/>
          <p:nvPr/>
        </p:nvSpPr>
        <p:spPr>
          <a:xfrm>
            <a:off x="3990103" y="966507"/>
            <a:ext cx="421179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N" sz="3600" b="1" dirty="0">
                <a:ln>
                  <a:solidFill>
                    <a:schemeClr val="accent4">
                      <a:lumMod val="20000"/>
                      <a:lumOff val="80000"/>
                    </a:schemeClr>
                  </a:solidFill>
                </a:ln>
                <a:solidFill>
                  <a:schemeClr val="accent4">
                    <a:lumMod val="75000"/>
                  </a:schemeClr>
                </a:solidFill>
              </a:rPr>
              <a:t>AWARDS CEREMONY</a:t>
            </a: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2C08BAD9-5D93-689E-A4C7-A5FCCF4906E5}"/>
              </a:ext>
            </a:extLst>
          </p:cNvPr>
          <p:cNvCxnSpPr/>
          <p:nvPr/>
        </p:nvCxnSpPr>
        <p:spPr>
          <a:xfrm>
            <a:off x="4060724" y="1612838"/>
            <a:ext cx="3972232" cy="0"/>
          </a:xfrm>
          <a:prstGeom prst="line">
            <a:avLst/>
          </a:prstGeom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sp>
        <p:nvSpPr>
          <p:cNvPr id="17" name="TextBox 16">
            <a:extLst>
              <a:ext uri="{FF2B5EF4-FFF2-40B4-BE49-F238E27FC236}">
                <a16:creationId xmlns:a16="http://schemas.microsoft.com/office/drawing/2014/main" id="{3970A403-B349-1ADA-F2D7-06746D8B876C}"/>
              </a:ext>
            </a:extLst>
          </p:cNvPr>
          <p:cNvSpPr txBox="1"/>
          <p:nvPr/>
        </p:nvSpPr>
        <p:spPr>
          <a:xfrm>
            <a:off x="4245031" y="3558739"/>
            <a:ext cx="402206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N" sz="2800" b="1" dirty="0">
                <a:solidFill>
                  <a:schemeClr val="bg1"/>
                </a:solidFill>
              </a:rPr>
              <a:t>Ms. Prajakta Sharad Raut </a:t>
            </a:r>
          </a:p>
        </p:txBody>
      </p:sp>
      <p:sp>
        <p:nvSpPr>
          <p:cNvPr id="20" name="Rectangle: Rounded Corners 19">
            <a:extLst>
              <a:ext uri="{FF2B5EF4-FFF2-40B4-BE49-F238E27FC236}">
                <a16:creationId xmlns:a16="http://schemas.microsoft.com/office/drawing/2014/main" id="{90B2E8C9-BD97-68A1-7A05-2F80EFD7D457}"/>
              </a:ext>
            </a:extLst>
          </p:cNvPr>
          <p:cNvSpPr/>
          <p:nvPr/>
        </p:nvSpPr>
        <p:spPr>
          <a:xfrm>
            <a:off x="3647769" y="5604245"/>
            <a:ext cx="5004618" cy="523220"/>
          </a:xfrm>
          <a:prstGeom prst="roundRect">
            <a:avLst>
              <a:gd name="adj" fmla="val 46900"/>
            </a:avLst>
          </a:prstGeom>
          <a:solidFill>
            <a:schemeClr val="accent4">
              <a:lumMod val="75000"/>
            </a:schemeClr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2400" b="1" dirty="0">
                <a:solidFill>
                  <a:schemeClr val="tx1"/>
                </a:solidFill>
              </a:rPr>
              <a:t>Vibrant Teacher Award </a:t>
            </a:r>
            <a:endParaRPr lang="en-IN" sz="2400" dirty="0">
              <a:solidFill>
                <a:schemeClr val="tx1"/>
              </a:solidFill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1C8A8BCA-E610-9397-2FB1-C5C6F9BC2FE2}"/>
              </a:ext>
            </a:extLst>
          </p:cNvPr>
          <p:cNvSpPr txBox="1"/>
          <p:nvPr/>
        </p:nvSpPr>
        <p:spPr>
          <a:xfrm>
            <a:off x="3826562" y="3942022"/>
            <a:ext cx="463415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N" b="1" dirty="0">
                <a:solidFill>
                  <a:schemeClr val="bg1"/>
                </a:solidFill>
              </a:rPr>
              <a:t>Assistant Professor &amp; Head </a:t>
            </a:r>
          </a:p>
          <a:p>
            <a:pPr algn="ctr"/>
            <a:r>
              <a:rPr lang="en-IN" b="1" dirty="0">
                <a:solidFill>
                  <a:schemeClr val="bg1"/>
                </a:solidFill>
              </a:rPr>
              <a:t>Department of English</a:t>
            </a:r>
          </a:p>
          <a:p>
            <a:pPr algn="ctr"/>
            <a:r>
              <a:rPr lang="en-IN" b="1" dirty="0">
                <a:solidFill>
                  <a:schemeClr val="bg1"/>
                </a:solidFill>
              </a:rPr>
              <a:t>Abhinav Degree College                                                                                                                                   </a:t>
            </a:r>
          </a:p>
          <a:p>
            <a:pPr algn="ctr"/>
            <a:r>
              <a:rPr lang="en-IN" b="1" dirty="0">
                <a:solidFill>
                  <a:schemeClr val="bg1"/>
                </a:solidFill>
              </a:rPr>
              <a:t>Maharashtra, India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9C20570-6B70-8762-BAEA-7A52CB275CC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94317" y="1663370"/>
            <a:ext cx="2111522" cy="1968489"/>
          </a:xfrm>
          <a:prstGeom prst="ellipse">
            <a:avLst/>
          </a:prstGeom>
          <a:ln w="9525" cap="rnd">
            <a:solidFill>
              <a:srgbClr val="FFC000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80956190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4C69BB92-72C1-FD55-D2BD-02EF2AB625B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5D6BF733-2618-EA02-5BCC-CDF4F34211B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53315"/>
            <a:ext cx="12192000" cy="5704683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9D76FCB5-98B0-02F9-0DC0-8F4C6F0FBB29}"/>
              </a:ext>
            </a:extLst>
          </p:cNvPr>
          <p:cNvSpPr txBox="1"/>
          <p:nvPr/>
        </p:nvSpPr>
        <p:spPr>
          <a:xfrm>
            <a:off x="2446557" y="137652"/>
            <a:ext cx="7689349" cy="113877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IN" sz="2400" b="1" dirty="0">
                <a:ln>
                  <a:solidFill>
                    <a:srgbClr val="FFC000"/>
                  </a:solidFill>
                </a:ln>
                <a:solidFill>
                  <a:schemeClr val="bg1">
                    <a:lumMod val="85000"/>
                  </a:schemeClr>
                </a:solidFill>
              </a:rPr>
              <a:t>INTERNATIONAL CONFERENCE ON INNOVATIVE PATHWAYS </a:t>
            </a:r>
          </a:p>
          <a:p>
            <a:pPr algn="ctr"/>
            <a:r>
              <a:rPr lang="en-IN" sz="2400" b="1" dirty="0">
                <a:ln>
                  <a:solidFill>
                    <a:srgbClr val="FFC000"/>
                  </a:solidFill>
                </a:ln>
                <a:solidFill>
                  <a:schemeClr val="bg1">
                    <a:lumMod val="85000"/>
                  </a:schemeClr>
                </a:solidFill>
              </a:rPr>
              <a:t>IN EDUCATION AND MULTIDISCIPLINARY RESEARCH </a:t>
            </a:r>
          </a:p>
          <a:p>
            <a:pPr algn="ctr"/>
            <a:endParaRPr lang="en-IN" sz="2000" dirty="0">
              <a:solidFill>
                <a:schemeClr val="bg1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FFDBFA8-A4E5-FCC8-23B5-677CF0C56CFA}"/>
              </a:ext>
            </a:extLst>
          </p:cNvPr>
          <p:cNvSpPr txBox="1"/>
          <p:nvPr/>
        </p:nvSpPr>
        <p:spPr>
          <a:xfrm>
            <a:off x="3990103" y="966507"/>
            <a:ext cx="421179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N" sz="3600" b="1" dirty="0">
                <a:ln>
                  <a:solidFill>
                    <a:schemeClr val="accent4">
                      <a:lumMod val="20000"/>
                      <a:lumOff val="80000"/>
                    </a:schemeClr>
                  </a:solidFill>
                </a:ln>
                <a:solidFill>
                  <a:schemeClr val="accent4">
                    <a:lumMod val="75000"/>
                  </a:schemeClr>
                </a:solidFill>
              </a:rPr>
              <a:t>AWARDS CEREMONY</a:t>
            </a: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50603621-C008-47EA-4696-CAD21BDAD4F3}"/>
              </a:ext>
            </a:extLst>
          </p:cNvPr>
          <p:cNvCxnSpPr/>
          <p:nvPr/>
        </p:nvCxnSpPr>
        <p:spPr>
          <a:xfrm>
            <a:off x="4060724" y="1612838"/>
            <a:ext cx="3972232" cy="0"/>
          </a:xfrm>
          <a:prstGeom prst="line">
            <a:avLst/>
          </a:prstGeom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sp>
        <p:nvSpPr>
          <p:cNvPr id="17" name="TextBox 16">
            <a:extLst>
              <a:ext uri="{FF2B5EF4-FFF2-40B4-BE49-F238E27FC236}">
                <a16:creationId xmlns:a16="http://schemas.microsoft.com/office/drawing/2014/main" id="{0119A044-16CF-3AA7-8C54-005CE78B437B}"/>
              </a:ext>
            </a:extLst>
          </p:cNvPr>
          <p:cNvSpPr txBox="1"/>
          <p:nvPr/>
        </p:nvSpPr>
        <p:spPr>
          <a:xfrm>
            <a:off x="4681959" y="3585197"/>
            <a:ext cx="276601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N" sz="2800" b="1" dirty="0">
                <a:solidFill>
                  <a:schemeClr val="bg1"/>
                </a:solidFill>
              </a:rPr>
              <a:t>Ms. Divya Mishra</a:t>
            </a:r>
            <a:endParaRPr lang="en-IN" sz="2800" dirty="0">
              <a:solidFill>
                <a:schemeClr val="bg1"/>
              </a:solidFill>
            </a:endParaRPr>
          </a:p>
        </p:txBody>
      </p:sp>
      <p:sp>
        <p:nvSpPr>
          <p:cNvPr id="20" name="Rectangle: Rounded Corners 19">
            <a:extLst>
              <a:ext uri="{FF2B5EF4-FFF2-40B4-BE49-F238E27FC236}">
                <a16:creationId xmlns:a16="http://schemas.microsoft.com/office/drawing/2014/main" id="{369B2CC5-1544-E9D7-17C7-32E9AC0B1720}"/>
              </a:ext>
            </a:extLst>
          </p:cNvPr>
          <p:cNvSpPr/>
          <p:nvPr/>
        </p:nvSpPr>
        <p:spPr>
          <a:xfrm>
            <a:off x="3647769" y="5604245"/>
            <a:ext cx="5004618" cy="523220"/>
          </a:xfrm>
          <a:prstGeom prst="roundRect">
            <a:avLst>
              <a:gd name="adj" fmla="val 46900"/>
            </a:avLst>
          </a:prstGeom>
          <a:solidFill>
            <a:schemeClr val="accent4">
              <a:lumMod val="75000"/>
            </a:schemeClr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2400" b="1" dirty="0">
                <a:solidFill>
                  <a:schemeClr val="tx1"/>
                </a:solidFill>
              </a:rPr>
              <a:t>Outstanding Researcher Award </a:t>
            </a:r>
            <a:endParaRPr lang="en-IN" sz="2400" dirty="0">
              <a:solidFill>
                <a:schemeClr val="tx1"/>
              </a:solidFill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EA2D7644-7513-661A-FE1A-344912B341BB}"/>
              </a:ext>
            </a:extLst>
          </p:cNvPr>
          <p:cNvSpPr txBox="1"/>
          <p:nvPr/>
        </p:nvSpPr>
        <p:spPr>
          <a:xfrm>
            <a:off x="4243198" y="3972166"/>
            <a:ext cx="3764620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IN" b="1" dirty="0">
                <a:solidFill>
                  <a:schemeClr val="bg1"/>
                </a:solidFill>
              </a:rPr>
              <a:t>Ph.D. Scholar </a:t>
            </a:r>
          </a:p>
          <a:p>
            <a:pPr algn="ctr"/>
            <a:r>
              <a:rPr lang="en-IN" b="1" dirty="0">
                <a:solidFill>
                  <a:schemeClr val="bg1"/>
                </a:solidFill>
              </a:rPr>
              <a:t>Department of Educational Studies </a:t>
            </a:r>
          </a:p>
          <a:p>
            <a:pPr algn="ctr"/>
            <a:r>
              <a:rPr lang="en-IN" b="1" dirty="0">
                <a:solidFill>
                  <a:schemeClr val="bg1"/>
                </a:solidFill>
              </a:rPr>
              <a:t>Jamia Millia Islamia, New Delhi, India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60E9E49-E9A1-EB33-50A9-B3E8EEE6846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0" y="1671862"/>
            <a:ext cx="2133600" cy="1963890"/>
          </a:xfrm>
          <a:prstGeom prst="ellipse">
            <a:avLst/>
          </a:prstGeom>
          <a:ln w="9525" cap="rnd">
            <a:solidFill>
              <a:schemeClr val="accent4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258859999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C719EA43-3A68-F3AC-698F-9CDC8652F04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E9E1C35F-CD80-88B3-DDA7-1D52574C723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53315"/>
            <a:ext cx="12192000" cy="5704683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D4114185-886C-0814-8FF8-46204AF6B3C3}"/>
              </a:ext>
            </a:extLst>
          </p:cNvPr>
          <p:cNvSpPr txBox="1"/>
          <p:nvPr/>
        </p:nvSpPr>
        <p:spPr>
          <a:xfrm>
            <a:off x="2446557" y="137652"/>
            <a:ext cx="7689349" cy="113877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IN" sz="2400" b="1" dirty="0">
                <a:ln>
                  <a:solidFill>
                    <a:srgbClr val="FFC000"/>
                  </a:solidFill>
                </a:ln>
                <a:solidFill>
                  <a:schemeClr val="bg1">
                    <a:lumMod val="85000"/>
                  </a:schemeClr>
                </a:solidFill>
              </a:rPr>
              <a:t>INTERNATIONAL CONFERENCE ON INNOVATIVE PATHWAYS </a:t>
            </a:r>
          </a:p>
          <a:p>
            <a:pPr algn="ctr"/>
            <a:r>
              <a:rPr lang="en-IN" sz="2400" b="1" dirty="0">
                <a:ln>
                  <a:solidFill>
                    <a:srgbClr val="FFC000"/>
                  </a:solidFill>
                </a:ln>
                <a:solidFill>
                  <a:schemeClr val="bg1">
                    <a:lumMod val="85000"/>
                  </a:schemeClr>
                </a:solidFill>
              </a:rPr>
              <a:t>IN EDUCATION AND MULTIDISCIPLINARY RESEARCH </a:t>
            </a:r>
          </a:p>
          <a:p>
            <a:pPr algn="ctr"/>
            <a:endParaRPr lang="en-IN" sz="2000" dirty="0">
              <a:solidFill>
                <a:schemeClr val="bg1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856F671-5814-8A21-DD34-818A26FE1630}"/>
              </a:ext>
            </a:extLst>
          </p:cNvPr>
          <p:cNvSpPr txBox="1"/>
          <p:nvPr/>
        </p:nvSpPr>
        <p:spPr>
          <a:xfrm>
            <a:off x="3990103" y="966507"/>
            <a:ext cx="421179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N" sz="3600" b="1" dirty="0">
                <a:ln>
                  <a:solidFill>
                    <a:schemeClr val="accent4">
                      <a:lumMod val="20000"/>
                      <a:lumOff val="80000"/>
                    </a:schemeClr>
                  </a:solidFill>
                </a:ln>
                <a:solidFill>
                  <a:schemeClr val="accent4">
                    <a:lumMod val="75000"/>
                  </a:schemeClr>
                </a:solidFill>
              </a:rPr>
              <a:t>AWARDS CEREMONY</a:t>
            </a: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FA2E8FAC-6727-B2D4-A853-A57C3F9DE5C5}"/>
              </a:ext>
            </a:extLst>
          </p:cNvPr>
          <p:cNvCxnSpPr/>
          <p:nvPr/>
        </p:nvCxnSpPr>
        <p:spPr>
          <a:xfrm>
            <a:off x="4060724" y="1612838"/>
            <a:ext cx="3972232" cy="0"/>
          </a:xfrm>
          <a:prstGeom prst="line">
            <a:avLst/>
          </a:prstGeom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sp>
        <p:nvSpPr>
          <p:cNvPr id="17" name="TextBox 16">
            <a:extLst>
              <a:ext uri="{FF2B5EF4-FFF2-40B4-BE49-F238E27FC236}">
                <a16:creationId xmlns:a16="http://schemas.microsoft.com/office/drawing/2014/main" id="{73325D2E-64BB-DE66-5224-D9AE31C56C5D}"/>
              </a:ext>
            </a:extLst>
          </p:cNvPr>
          <p:cNvSpPr txBox="1"/>
          <p:nvPr/>
        </p:nvSpPr>
        <p:spPr>
          <a:xfrm>
            <a:off x="4756307" y="3568571"/>
            <a:ext cx="278230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N" sz="2800" b="1" dirty="0">
                <a:solidFill>
                  <a:schemeClr val="bg1"/>
                </a:solidFill>
              </a:rPr>
              <a:t>Dr. R. Annadurai  </a:t>
            </a:r>
            <a:endParaRPr lang="en-IN" sz="2800" dirty="0">
              <a:solidFill>
                <a:schemeClr val="bg1"/>
              </a:solidFill>
            </a:endParaRPr>
          </a:p>
        </p:txBody>
      </p:sp>
      <p:sp>
        <p:nvSpPr>
          <p:cNvPr id="20" name="Rectangle: Rounded Corners 19">
            <a:extLst>
              <a:ext uri="{FF2B5EF4-FFF2-40B4-BE49-F238E27FC236}">
                <a16:creationId xmlns:a16="http://schemas.microsoft.com/office/drawing/2014/main" id="{358E439A-C906-656B-4995-282CD2E9BDF2}"/>
              </a:ext>
            </a:extLst>
          </p:cNvPr>
          <p:cNvSpPr/>
          <p:nvPr/>
        </p:nvSpPr>
        <p:spPr>
          <a:xfrm>
            <a:off x="3647769" y="5604245"/>
            <a:ext cx="5004618" cy="523220"/>
          </a:xfrm>
          <a:prstGeom prst="roundRect">
            <a:avLst>
              <a:gd name="adj" fmla="val 46900"/>
            </a:avLst>
          </a:prstGeom>
          <a:solidFill>
            <a:schemeClr val="accent4">
              <a:lumMod val="75000"/>
            </a:schemeClr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2400" b="1" dirty="0">
                <a:solidFill>
                  <a:schemeClr val="tx1"/>
                </a:solidFill>
              </a:rPr>
              <a:t>Excellent Academician Award </a:t>
            </a:r>
            <a:endParaRPr lang="en-IN" sz="2400" dirty="0">
              <a:solidFill>
                <a:schemeClr val="tx1"/>
              </a:solidFill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DFBCE13A-6C0C-F8AA-728D-DFE4572B9AF5}"/>
              </a:ext>
            </a:extLst>
          </p:cNvPr>
          <p:cNvSpPr txBox="1"/>
          <p:nvPr/>
        </p:nvSpPr>
        <p:spPr>
          <a:xfrm>
            <a:off x="4449926" y="3952502"/>
            <a:ext cx="3227936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IN" b="1" dirty="0">
                <a:solidFill>
                  <a:schemeClr val="bg1"/>
                </a:solidFill>
              </a:rPr>
              <a:t>Director</a:t>
            </a:r>
          </a:p>
          <a:p>
            <a:pPr algn="ctr"/>
            <a:r>
              <a:rPr lang="en-IN" b="1" dirty="0">
                <a:solidFill>
                  <a:schemeClr val="bg1"/>
                </a:solidFill>
              </a:rPr>
              <a:t>Centre for Educational Research</a:t>
            </a:r>
          </a:p>
          <a:p>
            <a:pPr algn="ctr"/>
            <a:r>
              <a:rPr lang="en-IN" b="1" dirty="0">
                <a:solidFill>
                  <a:schemeClr val="bg1"/>
                </a:solidFill>
              </a:rPr>
              <a:t>Madurai Kamaraj University </a:t>
            </a:r>
          </a:p>
          <a:p>
            <a:pPr algn="ctr"/>
            <a:r>
              <a:rPr lang="en-IN" b="1" dirty="0">
                <a:solidFill>
                  <a:schemeClr val="bg1"/>
                </a:solidFill>
              </a:rPr>
              <a:t>Madurai, Tamil Nadu, India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78FF8D1-64EB-9CEB-3CF3-E3E2A357EE1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3278" y="1672714"/>
            <a:ext cx="2133600" cy="1950899"/>
          </a:xfrm>
          <a:prstGeom prst="ellipse">
            <a:avLst/>
          </a:prstGeom>
          <a:ln w="9525" cap="rnd">
            <a:solidFill>
              <a:schemeClr val="accent4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317295690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9BCCA0FF-A8C9-63CF-5D1F-E299D7CACE6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130B7B90-EE4E-4826-F49A-44E54BE3726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53315"/>
            <a:ext cx="12192000" cy="5704683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17624634-DD92-7EC3-1420-9C01E0690AD7}"/>
              </a:ext>
            </a:extLst>
          </p:cNvPr>
          <p:cNvSpPr txBox="1"/>
          <p:nvPr/>
        </p:nvSpPr>
        <p:spPr>
          <a:xfrm>
            <a:off x="2446557" y="137652"/>
            <a:ext cx="7689349" cy="113877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IN" sz="2400" b="1" dirty="0">
                <a:ln>
                  <a:solidFill>
                    <a:srgbClr val="FFC000"/>
                  </a:solidFill>
                </a:ln>
                <a:solidFill>
                  <a:schemeClr val="bg1">
                    <a:lumMod val="85000"/>
                  </a:schemeClr>
                </a:solidFill>
              </a:rPr>
              <a:t>INTERNATIONAL CONFERENCE ON INNOVATIVE PATHWAYS </a:t>
            </a:r>
          </a:p>
          <a:p>
            <a:pPr algn="ctr"/>
            <a:r>
              <a:rPr lang="en-IN" sz="2400" b="1" dirty="0">
                <a:ln>
                  <a:solidFill>
                    <a:srgbClr val="FFC000"/>
                  </a:solidFill>
                </a:ln>
                <a:solidFill>
                  <a:schemeClr val="bg1">
                    <a:lumMod val="85000"/>
                  </a:schemeClr>
                </a:solidFill>
              </a:rPr>
              <a:t>IN EDUCATION AND MULTIDISCIPLINARY RESEARCH </a:t>
            </a:r>
          </a:p>
          <a:p>
            <a:pPr algn="ctr"/>
            <a:endParaRPr lang="en-IN" sz="2000" dirty="0">
              <a:solidFill>
                <a:schemeClr val="bg1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B4F47F1-7AF2-DE71-F436-0DA716E3320F}"/>
              </a:ext>
            </a:extLst>
          </p:cNvPr>
          <p:cNvSpPr txBox="1"/>
          <p:nvPr/>
        </p:nvSpPr>
        <p:spPr>
          <a:xfrm>
            <a:off x="3990103" y="966507"/>
            <a:ext cx="421179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N" sz="3600" b="1" dirty="0">
                <a:ln>
                  <a:solidFill>
                    <a:schemeClr val="accent4">
                      <a:lumMod val="20000"/>
                      <a:lumOff val="80000"/>
                    </a:schemeClr>
                  </a:solidFill>
                </a:ln>
                <a:solidFill>
                  <a:schemeClr val="accent4">
                    <a:lumMod val="75000"/>
                  </a:schemeClr>
                </a:solidFill>
              </a:rPr>
              <a:t>AWARDS CEREMONY</a:t>
            </a: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9DCF83E9-2004-9987-7C5A-ED85DD902BD0}"/>
              </a:ext>
            </a:extLst>
          </p:cNvPr>
          <p:cNvCxnSpPr/>
          <p:nvPr/>
        </p:nvCxnSpPr>
        <p:spPr>
          <a:xfrm>
            <a:off x="4060724" y="1612838"/>
            <a:ext cx="3972232" cy="0"/>
          </a:xfrm>
          <a:prstGeom prst="line">
            <a:avLst/>
          </a:prstGeom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sp>
        <p:nvSpPr>
          <p:cNvPr id="17" name="TextBox 16">
            <a:extLst>
              <a:ext uri="{FF2B5EF4-FFF2-40B4-BE49-F238E27FC236}">
                <a16:creationId xmlns:a16="http://schemas.microsoft.com/office/drawing/2014/main" id="{297DB591-8AB2-CDFC-4186-B6457D7F3FA0}"/>
              </a:ext>
            </a:extLst>
          </p:cNvPr>
          <p:cNvSpPr txBox="1"/>
          <p:nvPr/>
        </p:nvSpPr>
        <p:spPr>
          <a:xfrm>
            <a:off x="5020052" y="3549123"/>
            <a:ext cx="230620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N" sz="2800" b="1" dirty="0">
                <a:solidFill>
                  <a:schemeClr val="bg1"/>
                </a:solidFill>
              </a:rPr>
              <a:t>Dr. P. Shanthy </a:t>
            </a:r>
            <a:endParaRPr lang="en-IN" sz="2800" dirty="0">
              <a:solidFill>
                <a:schemeClr val="bg1"/>
              </a:solidFill>
            </a:endParaRPr>
          </a:p>
        </p:txBody>
      </p:sp>
      <p:sp>
        <p:nvSpPr>
          <p:cNvPr id="20" name="Rectangle: Rounded Corners 19">
            <a:extLst>
              <a:ext uri="{FF2B5EF4-FFF2-40B4-BE49-F238E27FC236}">
                <a16:creationId xmlns:a16="http://schemas.microsoft.com/office/drawing/2014/main" id="{141972DE-D070-D528-0A88-D0C8E99FD828}"/>
              </a:ext>
            </a:extLst>
          </p:cNvPr>
          <p:cNvSpPr/>
          <p:nvPr/>
        </p:nvSpPr>
        <p:spPr>
          <a:xfrm>
            <a:off x="3647769" y="5604245"/>
            <a:ext cx="5004618" cy="523220"/>
          </a:xfrm>
          <a:prstGeom prst="roundRect">
            <a:avLst>
              <a:gd name="adj" fmla="val 46900"/>
            </a:avLst>
          </a:prstGeom>
          <a:solidFill>
            <a:schemeClr val="accent4">
              <a:lumMod val="75000"/>
            </a:schemeClr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2400" b="1" dirty="0">
                <a:solidFill>
                  <a:schemeClr val="tx1"/>
                </a:solidFill>
              </a:rPr>
              <a:t>Excellent Educator Award </a:t>
            </a:r>
            <a:endParaRPr lang="en-IN" sz="2400" dirty="0">
              <a:solidFill>
                <a:schemeClr val="tx1"/>
              </a:solidFill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E148D663-648A-BF71-9510-0E565882D481}"/>
              </a:ext>
            </a:extLst>
          </p:cNvPr>
          <p:cNvSpPr txBox="1"/>
          <p:nvPr/>
        </p:nvSpPr>
        <p:spPr>
          <a:xfrm>
            <a:off x="4399314" y="3972166"/>
            <a:ext cx="3845668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IN" b="1" dirty="0">
                <a:solidFill>
                  <a:schemeClr val="bg1"/>
                </a:solidFill>
              </a:rPr>
              <a:t>         Principal               </a:t>
            </a:r>
          </a:p>
          <a:p>
            <a:pPr algn="ctr"/>
            <a:r>
              <a:rPr lang="en-IN" b="1" dirty="0">
                <a:solidFill>
                  <a:schemeClr val="bg1"/>
                </a:solidFill>
              </a:rPr>
              <a:t>M. Kumarasamy College of Education </a:t>
            </a:r>
          </a:p>
          <a:p>
            <a:pPr algn="ctr"/>
            <a:r>
              <a:rPr lang="en-IN" b="1" dirty="0">
                <a:solidFill>
                  <a:schemeClr val="bg1"/>
                </a:solidFill>
              </a:rPr>
              <a:t>Karur, </a:t>
            </a:r>
            <a:r>
              <a:rPr lang="en-IN" b="1" dirty="0" err="1">
                <a:solidFill>
                  <a:schemeClr val="bg1"/>
                </a:solidFill>
              </a:rPr>
              <a:t>Tamilnadu</a:t>
            </a:r>
            <a:r>
              <a:rPr lang="en-IN" b="1" dirty="0">
                <a:solidFill>
                  <a:schemeClr val="bg1"/>
                </a:solidFill>
              </a:rPr>
              <a:t>, India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AD4771C-7243-3ECF-B38C-8C31DE3AE9C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59903" y="1662911"/>
            <a:ext cx="2111522" cy="1943664"/>
          </a:xfrm>
          <a:prstGeom prst="ellipse">
            <a:avLst/>
          </a:prstGeom>
          <a:ln w="9525" cap="rnd">
            <a:solidFill>
              <a:schemeClr val="accent4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267495219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0D5035C5-87E6-7AC9-FAC3-43DCC6D4855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627CE569-014C-9BF4-4C16-946BDB92663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53315"/>
            <a:ext cx="12192000" cy="5704683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F68416F4-43C3-CE48-6EF1-9D5CD18E22CE}"/>
              </a:ext>
            </a:extLst>
          </p:cNvPr>
          <p:cNvSpPr txBox="1"/>
          <p:nvPr/>
        </p:nvSpPr>
        <p:spPr>
          <a:xfrm>
            <a:off x="2446557" y="137652"/>
            <a:ext cx="7689349" cy="113877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IN" sz="2400" b="1" dirty="0">
                <a:ln>
                  <a:solidFill>
                    <a:srgbClr val="FFC000"/>
                  </a:solidFill>
                </a:ln>
                <a:solidFill>
                  <a:schemeClr val="bg1">
                    <a:lumMod val="85000"/>
                  </a:schemeClr>
                </a:solidFill>
              </a:rPr>
              <a:t>INTERNATIONAL CONFERENCE ON INNOVATIVE PATHWAYS </a:t>
            </a:r>
          </a:p>
          <a:p>
            <a:pPr algn="ctr"/>
            <a:r>
              <a:rPr lang="en-IN" sz="2400" b="1" dirty="0">
                <a:ln>
                  <a:solidFill>
                    <a:srgbClr val="FFC000"/>
                  </a:solidFill>
                </a:ln>
                <a:solidFill>
                  <a:schemeClr val="bg1">
                    <a:lumMod val="85000"/>
                  </a:schemeClr>
                </a:solidFill>
              </a:rPr>
              <a:t>IN EDUCATION AND MULTIDISCIPLINARY RESEARCH </a:t>
            </a:r>
          </a:p>
          <a:p>
            <a:pPr algn="ctr"/>
            <a:endParaRPr lang="en-IN" sz="2000" dirty="0">
              <a:solidFill>
                <a:schemeClr val="bg1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7F569A7-9B4F-DAD2-B17E-01A6B2C1AA51}"/>
              </a:ext>
            </a:extLst>
          </p:cNvPr>
          <p:cNvSpPr txBox="1"/>
          <p:nvPr/>
        </p:nvSpPr>
        <p:spPr>
          <a:xfrm>
            <a:off x="3990103" y="966507"/>
            <a:ext cx="421179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N" sz="3600" b="1" dirty="0">
                <a:ln>
                  <a:solidFill>
                    <a:schemeClr val="accent4">
                      <a:lumMod val="20000"/>
                      <a:lumOff val="80000"/>
                    </a:schemeClr>
                  </a:solidFill>
                </a:ln>
                <a:solidFill>
                  <a:schemeClr val="accent4">
                    <a:lumMod val="75000"/>
                  </a:schemeClr>
                </a:solidFill>
              </a:rPr>
              <a:t>AWARDS CEREMONY</a:t>
            </a: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CFEA49A5-B845-8216-B181-8DB07A60E200}"/>
              </a:ext>
            </a:extLst>
          </p:cNvPr>
          <p:cNvCxnSpPr/>
          <p:nvPr/>
        </p:nvCxnSpPr>
        <p:spPr>
          <a:xfrm>
            <a:off x="4060724" y="1612838"/>
            <a:ext cx="3972232" cy="0"/>
          </a:xfrm>
          <a:prstGeom prst="line">
            <a:avLst/>
          </a:prstGeom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sp>
        <p:nvSpPr>
          <p:cNvPr id="17" name="TextBox 16">
            <a:extLst>
              <a:ext uri="{FF2B5EF4-FFF2-40B4-BE49-F238E27FC236}">
                <a16:creationId xmlns:a16="http://schemas.microsoft.com/office/drawing/2014/main" id="{36C65026-4772-8DC8-4C49-030B6B8D2823}"/>
              </a:ext>
            </a:extLst>
          </p:cNvPr>
          <p:cNvSpPr txBox="1"/>
          <p:nvPr/>
        </p:nvSpPr>
        <p:spPr>
          <a:xfrm>
            <a:off x="5051276" y="3548907"/>
            <a:ext cx="228831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chemeClr val="bg1"/>
                </a:solidFill>
              </a:rPr>
              <a:t>Dr. S. Brindha </a:t>
            </a:r>
            <a:endParaRPr lang="en-IN" sz="2800" b="1" dirty="0">
              <a:solidFill>
                <a:schemeClr val="bg1"/>
              </a:solidFill>
            </a:endParaRPr>
          </a:p>
        </p:txBody>
      </p:sp>
      <p:sp>
        <p:nvSpPr>
          <p:cNvPr id="20" name="Rectangle: Rounded Corners 19">
            <a:extLst>
              <a:ext uri="{FF2B5EF4-FFF2-40B4-BE49-F238E27FC236}">
                <a16:creationId xmlns:a16="http://schemas.microsoft.com/office/drawing/2014/main" id="{9280432B-63F6-7A50-B32B-EF84B4CBE29F}"/>
              </a:ext>
            </a:extLst>
          </p:cNvPr>
          <p:cNvSpPr/>
          <p:nvPr/>
        </p:nvSpPr>
        <p:spPr>
          <a:xfrm>
            <a:off x="3647769" y="5604245"/>
            <a:ext cx="5004618" cy="523220"/>
          </a:xfrm>
          <a:prstGeom prst="roundRect">
            <a:avLst>
              <a:gd name="adj" fmla="val 46900"/>
            </a:avLst>
          </a:prstGeom>
          <a:solidFill>
            <a:schemeClr val="accent4">
              <a:lumMod val="75000"/>
            </a:schemeClr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2400" b="1" dirty="0">
                <a:solidFill>
                  <a:schemeClr val="tx1"/>
                </a:solidFill>
              </a:rPr>
              <a:t>Vibrant Teacher Award </a:t>
            </a:r>
            <a:endParaRPr lang="en-IN" sz="2400" dirty="0">
              <a:solidFill>
                <a:schemeClr val="tx1"/>
              </a:solidFill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6F5FAC57-5AE4-7B64-C4B7-CE80B0A97F65}"/>
              </a:ext>
            </a:extLst>
          </p:cNvPr>
          <p:cNvSpPr txBox="1"/>
          <p:nvPr/>
        </p:nvSpPr>
        <p:spPr>
          <a:xfrm>
            <a:off x="4477371" y="3923006"/>
            <a:ext cx="3394584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>
                <a:solidFill>
                  <a:schemeClr val="bg1"/>
                </a:solidFill>
              </a:rPr>
              <a:t>Assistant Professor</a:t>
            </a:r>
          </a:p>
          <a:p>
            <a:pPr algn="ctr"/>
            <a:r>
              <a:rPr lang="en-IN" b="1" dirty="0">
                <a:solidFill>
                  <a:schemeClr val="bg1"/>
                </a:solidFill>
              </a:rPr>
              <a:t>Department of Tamil</a:t>
            </a:r>
          </a:p>
          <a:p>
            <a:pPr algn="ctr"/>
            <a:r>
              <a:rPr lang="en-IN" b="1" dirty="0" err="1">
                <a:solidFill>
                  <a:schemeClr val="bg1"/>
                </a:solidFill>
              </a:rPr>
              <a:t>Ganesar</a:t>
            </a:r>
            <a:r>
              <a:rPr lang="en-IN" b="1" dirty="0">
                <a:solidFill>
                  <a:schemeClr val="bg1"/>
                </a:solidFill>
              </a:rPr>
              <a:t> College of Arts &amp; Science</a:t>
            </a:r>
          </a:p>
          <a:p>
            <a:pPr algn="ctr"/>
            <a:r>
              <a:rPr lang="en-IN" b="1" dirty="0">
                <a:solidFill>
                  <a:schemeClr val="bg1"/>
                </a:solidFill>
              </a:rPr>
              <a:t>Pudukkottai, Tamil Nadu, India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077AFE2D-AFF2-C699-B29A-C438EDFC69A1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76" t="4910" r="5414" b="9265"/>
          <a:stretch>
            <a:fillRect/>
          </a:stretch>
        </p:blipFill>
        <p:spPr bwMode="auto">
          <a:xfrm>
            <a:off x="5069735" y="1670880"/>
            <a:ext cx="2111522" cy="1954570"/>
          </a:xfrm>
          <a:prstGeom prst="ellipse">
            <a:avLst/>
          </a:prstGeom>
          <a:ln w="9525" cap="rnd">
            <a:solidFill>
              <a:srgbClr val="FFC000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81083926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FDBDED3F-5271-1EE4-9422-37576EB0EDD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860D1BB4-C14E-E162-EAEF-CAD187CCFB3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53315"/>
            <a:ext cx="12192000" cy="5704683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3127693B-A152-E6AA-86FF-0380FB2C163F}"/>
              </a:ext>
            </a:extLst>
          </p:cNvPr>
          <p:cNvSpPr txBox="1"/>
          <p:nvPr/>
        </p:nvSpPr>
        <p:spPr>
          <a:xfrm>
            <a:off x="2446557" y="137652"/>
            <a:ext cx="7689349" cy="113877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IN" sz="2400" b="1" dirty="0">
                <a:ln>
                  <a:solidFill>
                    <a:srgbClr val="FFC000"/>
                  </a:solidFill>
                </a:ln>
                <a:solidFill>
                  <a:schemeClr val="bg1">
                    <a:lumMod val="85000"/>
                  </a:schemeClr>
                </a:solidFill>
              </a:rPr>
              <a:t>INTERNATIONAL CONFERENCE ON INNOVATIVE PATHWAYS </a:t>
            </a:r>
          </a:p>
          <a:p>
            <a:pPr algn="ctr"/>
            <a:r>
              <a:rPr lang="en-IN" sz="2400" b="1" dirty="0">
                <a:ln>
                  <a:solidFill>
                    <a:srgbClr val="FFC000"/>
                  </a:solidFill>
                </a:ln>
                <a:solidFill>
                  <a:schemeClr val="bg1">
                    <a:lumMod val="85000"/>
                  </a:schemeClr>
                </a:solidFill>
              </a:rPr>
              <a:t>IN EDUCATION AND MULTIDISCIPLINARY RESEARCH </a:t>
            </a:r>
          </a:p>
          <a:p>
            <a:pPr algn="ctr"/>
            <a:endParaRPr lang="en-IN" sz="2000" dirty="0">
              <a:solidFill>
                <a:schemeClr val="bg1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912BF75-8A0C-2EB2-BC8E-2D46E1F587A6}"/>
              </a:ext>
            </a:extLst>
          </p:cNvPr>
          <p:cNvSpPr txBox="1"/>
          <p:nvPr/>
        </p:nvSpPr>
        <p:spPr>
          <a:xfrm>
            <a:off x="3990103" y="966507"/>
            <a:ext cx="421179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N" sz="3600" b="1" dirty="0">
                <a:ln>
                  <a:solidFill>
                    <a:schemeClr val="accent4">
                      <a:lumMod val="20000"/>
                      <a:lumOff val="80000"/>
                    </a:schemeClr>
                  </a:solidFill>
                </a:ln>
                <a:solidFill>
                  <a:schemeClr val="accent4">
                    <a:lumMod val="75000"/>
                  </a:schemeClr>
                </a:solidFill>
              </a:rPr>
              <a:t>AWARDS CEREMONY</a:t>
            </a: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EF60FE6D-4DEE-0B15-3CF8-B221FFE2B5A8}"/>
              </a:ext>
            </a:extLst>
          </p:cNvPr>
          <p:cNvCxnSpPr/>
          <p:nvPr/>
        </p:nvCxnSpPr>
        <p:spPr>
          <a:xfrm>
            <a:off x="4060724" y="1612838"/>
            <a:ext cx="3972232" cy="0"/>
          </a:xfrm>
          <a:prstGeom prst="line">
            <a:avLst/>
          </a:prstGeom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sp>
        <p:nvSpPr>
          <p:cNvPr id="17" name="TextBox 16">
            <a:extLst>
              <a:ext uri="{FF2B5EF4-FFF2-40B4-BE49-F238E27FC236}">
                <a16:creationId xmlns:a16="http://schemas.microsoft.com/office/drawing/2014/main" id="{0AF8F73C-8F67-484A-29DA-22BC95ACBB65}"/>
              </a:ext>
            </a:extLst>
          </p:cNvPr>
          <p:cNvSpPr txBox="1"/>
          <p:nvPr/>
        </p:nvSpPr>
        <p:spPr>
          <a:xfrm>
            <a:off x="4849105" y="3575365"/>
            <a:ext cx="270086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N" sz="2800" b="1" dirty="0">
                <a:solidFill>
                  <a:schemeClr val="bg1"/>
                </a:solidFill>
              </a:rPr>
              <a:t>Ms. Anam Zehra </a:t>
            </a:r>
          </a:p>
        </p:txBody>
      </p:sp>
      <p:sp>
        <p:nvSpPr>
          <p:cNvPr id="20" name="Rectangle: Rounded Corners 19">
            <a:extLst>
              <a:ext uri="{FF2B5EF4-FFF2-40B4-BE49-F238E27FC236}">
                <a16:creationId xmlns:a16="http://schemas.microsoft.com/office/drawing/2014/main" id="{A3680A49-6913-04C9-5F36-519C9433CC4A}"/>
              </a:ext>
            </a:extLst>
          </p:cNvPr>
          <p:cNvSpPr/>
          <p:nvPr/>
        </p:nvSpPr>
        <p:spPr>
          <a:xfrm>
            <a:off x="3647769" y="5604245"/>
            <a:ext cx="5004618" cy="523220"/>
          </a:xfrm>
          <a:prstGeom prst="roundRect">
            <a:avLst>
              <a:gd name="adj" fmla="val 46900"/>
            </a:avLst>
          </a:prstGeom>
          <a:solidFill>
            <a:schemeClr val="accent4">
              <a:lumMod val="75000"/>
            </a:schemeClr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2400" b="1" dirty="0">
                <a:solidFill>
                  <a:schemeClr val="tx1"/>
                </a:solidFill>
              </a:rPr>
              <a:t>Outstanding Researcher Award </a:t>
            </a:r>
            <a:endParaRPr lang="en-IN" sz="2400" dirty="0">
              <a:solidFill>
                <a:schemeClr val="tx1"/>
              </a:solidFill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44651015-8B86-96EB-3494-419DA992F748}"/>
              </a:ext>
            </a:extLst>
          </p:cNvPr>
          <p:cNvSpPr txBox="1"/>
          <p:nvPr/>
        </p:nvSpPr>
        <p:spPr>
          <a:xfrm>
            <a:off x="4365732" y="3972166"/>
            <a:ext cx="3519554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IN" b="1" dirty="0">
                <a:solidFill>
                  <a:schemeClr val="bg1"/>
                </a:solidFill>
              </a:rPr>
              <a:t>Research Scholar</a:t>
            </a:r>
          </a:p>
          <a:p>
            <a:pPr algn="ctr"/>
            <a:r>
              <a:rPr lang="en-IN" b="1" dirty="0">
                <a:solidFill>
                  <a:schemeClr val="bg1"/>
                </a:solidFill>
              </a:rPr>
              <a:t>Department of Educational Studies</a:t>
            </a:r>
          </a:p>
          <a:p>
            <a:pPr algn="ctr"/>
            <a:r>
              <a:rPr lang="en-IN" b="1" dirty="0">
                <a:solidFill>
                  <a:schemeClr val="bg1"/>
                </a:solidFill>
              </a:rPr>
              <a:t>Jamia Millia Islamia, New Delhi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2BECFB56-E881-DCC8-F85A-B6507E27C43D}"/>
              </a:ext>
            </a:extLst>
          </p:cNvPr>
          <p:cNvPicPr/>
          <p:nvPr/>
        </p:nvPicPr>
        <p:blipFill>
          <a:blip r:embed="rId4"/>
          <a:stretch>
            <a:fillRect/>
          </a:stretch>
        </p:blipFill>
        <p:spPr>
          <a:xfrm rot="-10799999" flipV="1">
            <a:off x="5086736" y="1676146"/>
            <a:ext cx="2133601" cy="1963889"/>
          </a:xfrm>
          <a:prstGeom prst="ellipse">
            <a:avLst/>
          </a:prstGeom>
          <a:ln w="9525" cap="rnd">
            <a:solidFill>
              <a:schemeClr val="accent4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2042213398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80EE75EC-DAA7-C02E-FD30-AA0C22F4DB0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D7CB15DC-8486-58F0-6681-270B646AE53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53315"/>
            <a:ext cx="12192000" cy="5704683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A76793AF-39B4-1F2D-9112-9BEA72F56A96}"/>
              </a:ext>
            </a:extLst>
          </p:cNvPr>
          <p:cNvSpPr txBox="1"/>
          <p:nvPr/>
        </p:nvSpPr>
        <p:spPr>
          <a:xfrm>
            <a:off x="2446557" y="137652"/>
            <a:ext cx="7689349" cy="113877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IN" sz="2400" b="1" dirty="0">
                <a:ln>
                  <a:solidFill>
                    <a:srgbClr val="FFC000"/>
                  </a:solidFill>
                </a:ln>
                <a:solidFill>
                  <a:schemeClr val="bg1">
                    <a:lumMod val="85000"/>
                  </a:schemeClr>
                </a:solidFill>
              </a:rPr>
              <a:t>INTERNATIONAL CONFERENCE ON INNOVATIVE PATHWAYS </a:t>
            </a:r>
          </a:p>
          <a:p>
            <a:pPr algn="ctr"/>
            <a:r>
              <a:rPr lang="en-IN" sz="2400" b="1" dirty="0">
                <a:ln>
                  <a:solidFill>
                    <a:srgbClr val="FFC000"/>
                  </a:solidFill>
                </a:ln>
                <a:solidFill>
                  <a:schemeClr val="bg1">
                    <a:lumMod val="85000"/>
                  </a:schemeClr>
                </a:solidFill>
              </a:rPr>
              <a:t>IN EDUCATION AND MULTIDISCIPLINARY RESEARCH </a:t>
            </a:r>
          </a:p>
          <a:p>
            <a:pPr algn="ctr"/>
            <a:endParaRPr lang="en-IN" sz="2000" dirty="0">
              <a:solidFill>
                <a:schemeClr val="bg1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AA586D4-2F08-9966-1792-1B1AA783026C}"/>
              </a:ext>
            </a:extLst>
          </p:cNvPr>
          <p:cNvSpPr txBox="1"/>
          <p:nvPr/>
        </p:nvSpPr>
        <p:spPr>
          <a:xfrm>
            <a:off x="3990103" y="966507"/>
            <a:ext cx="421179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N" sz="3600" b="1" dirty="0">
                <a:ln>
                  <a:solidFill>
                    <a:schemeClr val="accent4">
                      <a:lumMod val="20000"/>
                      <a:lumOff val="80000"/>
                    </a:schemeClr>
                  </a:solidFill>
                </a:ln>
                <a:solidFill>
                  <a:schemeClr val="accent4">
                    <a:lumMod val="75000"/>
                  </a:schemeClr>
                </a:solidFill>
              </a:rPr>
              <a:t>AWARDS CEREMONY</a:t>
            </a: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9460E06C-5F0F-1FB5-8818-33F6C839C8FF}"/>
              </a:ext>
            </a:extLst>
          </p:cNvPr>
          <p:cNvCxnSpPr/>
          <p:nvPr/>
        </p:nvCxnSpPr>
        <p:spPr>
          <a:xfrm>
            <a:off x="4060724" y="1612838"/>
            <a:ext cx="3972232" cy="0"/>
          </a:xfrm>
          <a:prstGeom prst="line">
            <a:avLst/>
          </a:prstGeom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sp>
        <p:nvSpPr>
          <p:cNvPr id="17" name="TextBox 16">
            <a:extLst>
              <a:ext uri="{FF2B5EF4-FFF2-40B4-BE49-F238E27FC236}">
                <a16:creationId xmlns:a16="http://schemas.microsoft.com/office/drawing/2014/main" id="{813F6F41-2883-4EB6-16A7-7028DCF581AA}"/>
              </a:ext>
            </a:extLst>
          </p:cNvPr>
          <p:cNvSpPr txBox="1"/>
          <p:nvPr/>
        </p:nvSpPr>
        <p:spPr>
          <a:xfrm>
            <a:off x="4903790" y="3588235"/>
            <a:ext cx="231069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N" sz="2800" b="1" dirty="0">
                <a:solidFill>
                  <a:schemeClr val="bg1"/>
                </a:solidFill>
              </a:rPr>
              <a:t>Dr. Ramasamy</a:t>
            </a:r>
          </a:p>
        </p:txBody>
      </p:sp>
      <p:sp>
        <p:nvSpPr>
          <p:cNvPr id="20" name="Rectangle: Rounded Corners 19">
            <a:extLst>
              <a:ext uri="{FF2B5EF4-FFF2-40B4-BE49-F238E27FC236}">
                <a16:creationId xmlns:a16="http://schemas.microsoft.com/office/drawing/2014/main" id="{5849AE16-1A99-44A4-1244-0CF40EE2F441}"/>
              </a:ext>
            </a:extLst>
          </p:cNvPr>
          <p:cNvSpPr/>
          <p:nvPr/>
        </p:nvSpPr>
        <p:spPr>
          <a:xfrm>
            <a:off x="3647769" y="5604245"/>
            <a:ext cx="5004618" cy="523220"/>
          </a:xfrm>
          <a:prstGeom prst="roundRect">
            <a:avLst>
              <a:gd name="adj" fmla="val 46900"/>
            </a:avLst>
          </a:prstGeom>
          <a:solidFill>
            <a:schemeClr val="accent4">
              <a:lumMod val="75000"/>
            </a:schemeClr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2400" b="1" dirty="0">
                <a:solidFill>
                  <a:schemeClr val="tx1"/>
                </a:solidFill>
              </a:rPr>
              <a:t>Lifetime Achievement Award </a:t>
            </a:r>
            <a:endParaRPr lang="en-IN" sz="2400" dirty="0">
              <a:solidFill>
                <a:schemeClr val="tx1"/>
              </a:solidFill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136CB48C-EBC8-C0F6-E366-A0CE40B6CD67}"/>
              </a:ext>
            </a:extLst>
          </p:cNvPr>
          <p:cNvSpPr txBox="1"/>
          <p:nvPr/>
        </p:nvSpPr>
        <p:spPr>
          <a:xfrm>
            <a:off x="4744160" y="3972166"/>
            <a:ext cx="2762680" cy="89255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IN" sz="2000" b="1" dirty="0">
                <a:solidFill>
                  <a:schemeClr val="bg1"/>
                </a:solidFill>
              </a:rPr>
              <a:t>Principal</a:t>
            </a:r>
          </a:p>
          <a:p>
            <a:pPr algn="ctr"/>
            <a:r>
              <a:rPr lang="en-IN" sz="1600" b="1" dirty="0">
                <a:solidFill>
                  <a:schemeClr val="bg1"/>
                </a:solidFill>
              </a:rPr>
              <a:t>Dr. N.G.P. College of Education</a:t>
            </a:r>
          </a:p>
          <a:p>
            <a:pPr algn="ctr"/>
            <a:r>
              <a:rPr lang="en-IN" sz="1600" b="1" dirty="0">
                <a:solidFill>
                  <a:schemeClr val="bg1"/>
                </a:solidFill>
              </a:rPr>
              <a:t>Coimbatore, Tamil Nadu, India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C80ACED-7256-B94C-DC88-64601A39B98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93110" y="1667320"/>
            <a:ext cx="2133599" cy="1981352"/>
          </a:xfrm>
          <a:prstGeom prst="ellipse">
            <a:avLst/>
          </a:prstGeom>
          <a:ln w="9525" cap="rnd">
            <a:solidFill>
              <a:srgbClr val="FFC000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43802589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70B08DF8-F764-8DC2-6533-8AC52AC030C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21807A5C-D2AD-13C8-D97A-53371C36E23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53315"/>
            <a:ext cx="12192000" cy="5704683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076C4696-7C1E-E69A-C971-F1A07C2EF166}"/>
              </a:ext>
            </a:extLst>
          </p:cNvPr>
          <p:cNvSpPr txBox="1"/>
          <p:nvPr/>
        </p:nvSpPr>
        <p:spPr>
          <a:xfrm>
            <a:off x="2446557" y="137652"/>
            <a:ext cx="7689349" cy="113877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IN" sz="2400" b="1" dirty="0">
                <a:ln>
                  <a:solidFill>
                    <a:srgbClr val="FFC000"/>
                  </a:solidFill>
                </a:ln>
                <a:solidFill>
                  <a:schemeClr val="bg1">
                    <a:lumMod val="85000"/>
                  </a:schemeClr>
                </a:solidFill>
              </a:rPr>
              <a:t>INTERNATIONAL CONFERENCE ON INNOVATIVE PATHWAYS </a:t>
            </a:r>
          </a:p>
          <a:p>
            <a:pPr algn="ctr"/>
            <a:r>
              <a:rPr lang="en-IN" sz="2400" b="1" dirty="0">
                <a:ln>
                  <a:solidFill>
                    <a:srgbClr val="FFC000"/>
                  </a:solidFill>
                </a:ln>
                <a:solidFill>
                  <a:schemeClr val="bg1">
                    <a:lumMod val="85000"/>
                  </a:schemeClr>
                </a:solidFill>
              </a:rPr>
              <a:t>IN EDUCATION AND MULTIDISCIPLINARY RESEARCH </a:t>
            </a:r>
          </a:p>
          <a:p>
            <a:pPr algn="ctr"/>
            <a:endParaRPr lang="en-IN" sz="2000" dirty="0">
              <a:solidFill>
                <a:schemeClr val="bg1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993597C-D633-E625-0C01-F71233E06447}"/>
              </a:ext>
            </a:extLst>
          </p:cNvPr>
          <p:cNvSpPr txBox="1"/>
          <p:nvPr/>
        </p:nvSpPr>
        <p:spPr>
          <a:xfrm>
            <a:off x="3990103" y="966507"/>
            <a:ext cx="421179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N" sz="3600" b="1" dirty="0">
                <a:ln>
                  <a:solidFill>
                    <a:schemeClr val="accent4">
                      <a:lumMod val="20000"/>
                      <a:lumOff val="80000"/>
                    </a:schemeClr>
                  </a:solidFill>
                </a:ln>
                <a:solidFill>
                  <a:schemeClr val="accent4">
                    <a:lumMod val="75000"/>
                  </a:schemeClr>
                </a:solidFill>
              </a:rPr>
              <a:t>AWARDS CEREMONY</a:t>
            </a: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DBF0CF9B-8603-1D93-3344-5D2BF9D82801}"/>
              </a:ext>
            </a:extLst>
          </p:cNvPr>
          <p:cNvCxnSpPr/>
          <p:nvPr/>
        </p:nvCxnSpPr>
        <p:spPr>
          <a:xfrm>
            <a:off x="4060724" y="1612838"/>
            <a:ext cx="3972232" cy="0"/>
          </a:xfrm>
          <a:prstGeom prst="line">
            <a:avLst/>
          </a:prstGeom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sp>
        <p:nvSpPr>
          <p:cNvPr id="17" name="TextBox 16">
            <a:extLst>
              <a:ext uri="{FF2B5EF4-FFF2-40B4-BE49-F238E27FC236}">
                <a16:creationId xmlns:a16="http://schemas.microsoft.com/office/drawing/2014/main" id="{9FF80D22-A33E-FE20-84DC-B99992755DEF}"/>
              </a:ext>
            </a:extLst>
          </p:cNvPr>
          <p:cNvSpPr txBox="1"/>
          <p:nvPr/>
        </p:nvSpPr>
        <p:spPr>
          <a:xfrm>
            <a:off x="4068051" y="3519411"/>
            <a:ext cx="408387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N" sz="2800" b="1" dirty="0">
                <a:solidFill>
                  <a:schemeClr val="bg1"/>
                </a:solidFill>
              </a:rPr>
              <a:t>Dr. Sarana </a:t>
            </a:r>
            <a:r>
              <a:rPr lang="en-IN" sz="2800" b="1" dirty="0" err="1">
                <a:solidFill>
                  <a:schemeClr val="bg1"/>
                </a:solidFill>
              </a:rPr>
              <a:t>Photchanachan</a:t>
            </a:r>
            <a:endParaRPr lang="en-IN" sz="2800" b="1" dirty="0">
              <a:solidFill>
                <a:schemeClr val="bg1"/>
              </a:solidFill>
            </a:endParaRPr>
          </a:p>
        </p:txBody>
      </p:sp>
      <p:sp>
        <p:nvSpPr>
          <p:cNvPr id="20" name="Rectangle: Rounded Corners 19">
            <a:extLst>
              <a:ext uri="{FF2B5EF4-FFF2-40B4-BE49-F238E27FC236}">
                <a16:creationId xmlns:a16="http://schemas.microsoft.com/office/drawing/2014/main" id="{57058072-D57E-11B9-3408-1A0F658C92DE}"/>
              </a:ext>
            </a:extLst>
          </p:cNvPr>
          <p:cNvSpPr/>
          <p:nvPr/>
        </p:nvSpPr>
        <p:spPr>
          <a:xfrm>
            <a:off x="3647769" y="5604245"/>
            <a:ext cx="5004618" cy="523220"/>
          </a:xfrm>
          <a:prstGeom prst="roundRect">
            <a:avLst>
              <a:gd name="adj" fmla="val 46900"/>
            </a:avLst>
          </a:prstGeom>
          <a:solidFill>
            <a:schemeClr val="accent4">
              <a:lumMod val="75000"/>
            </a:schemeClr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2400" b="1" dirty="0">
                <a:solidFill>
                  <a:schemeClr val="tx1"/>
                </a:solidFill>
              </a:rPr>
              <a:t>Excellent Academician Award </a:t>
            </a:r>
            <a:endParaRPr lang="en-IN" sz="2400" dirty="0">
              <a:solidFill>
                <a:schemeClr val="tx1"/>
              </a:solidFill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5AA77F2D-838A-3B80-26C6-737F17526236}"/>
              </a:ext>
            </a:extLst>
          </p:cNvPr>
          <p:cNvSpPr txBox="1"/>
          <p:nvPr/>
        </p:nvSpPr>
        <p:spPr>
          <a:xfrm>
            <a:off x="4523904" y="3972166"/>
            <a:ext cx="320318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IN" b="1" dirty="0">
                <a:solidFill>
                  <a:schemeClr val="bg1"/>
                </a:solidFill>
              </a:rPr>
              <a:t>Dean</a:t>
            </a:r>
          </a:p>
          <a:p>
            <a:pPr algn="ctr"/>
            <a:r>
              <a:rPr lang="en-IN" b="1" dirty="0">
                <a:solidFill>
                  <a:schemeClr val="bg1"/>
                </a:solidFill>
              </a:rPr>
              <a:t>Faculty of Management</a:t>
            </a:r>
          </a:p>
          <a:p>
            <a:pPr algn="ctr"/>
            <a:r>
              <a:rPr lang="en-IN" b="1" dirty="0">
                <a:solidFill>
                  <a:schemeClr val="bg1"/>
                </a:solidFill>
              </a:rPr>
              <a:t>Shinawatra University, Thailand</a:t>
            </a:r>
          </a:p>
        </p:txBody>
      </p:sp>
      <p:pic>
        <p:nvPicPr>
          <p:cNvPr id="2" name="image2.png">
            <a:extLst>
              <a:ext uri="{FF2B5EF4-FFF2-40B4-BE49-F238E27FC236}">
                <a16:creationId xmlns:a16="http://schemas.microsoft.com/office/drawing/2014/main" id="{B264F756-5323-8216-8AEB-849A5400748A}"/>
              </a:ext>
            </a:extLst>
          </p:cNvPr>
          <p:cNvPicPr/>
          <p:nvPr/>
        </p:nvPicPr>
        <p:blipFill>
          <a:blip r:embed="rId4"/>
          <a:srcRect/>
          <a:stretch>
            <a:fillRect/>
          </a:stretch>
        </p:blipFill>
        <p:spPr>
          <a:xfrm>
            <a:off x="5083278" y="1694058"/>
            <a:ext cx="2133600" cy="1868886"/>
          </a:xfrm>
          <a:prstGeom prst="ellipse">
            <a:avLst/>
          </a:prstGeom>
          <a:ln w="9525" cap="rnd">
            <a:solidFill>
              <a:srgbClr val="FFC000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129432578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3C6832AB-316B-7534-0B26-060A66D184E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B7C8CB68-C433-CC96-5E32-962FB22E33E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53315"/>
            <a:ext cx="12192000" cy="5704683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9BCC4CA2-3169-EFBF-9BDD-7B53CFE6A598}"/>
              </a:ext>
            </a:extLst>
          </p:cNvPr>
          <p:cNvSpPr txBox="1"/>
          <p:nvPr/>
        </p:nvSpPr>
        <p:spPr>
          <a:xfrm>
            <a:off x="2446557" y="137652"/>
            <a:ext cx="7689349" cy="113877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IN" sz="2400" b="1" dirty="0">
                <a:ln>
                  <a:solidFill>
                    <a:srgbClr val="FFC000"/>
                  </a:solidFill>
                </a:ln>
                <a:solidFill>
                  <a:schemeClr val="bg1">
                    <a:lumMod val="85000"/>
                  </a:schemeClr>
                </a:solidFill>
              </a:rPr>
              <a:t>INTERNATIONAL CONFERENCE ON INNOVATIVE PATHWAYS </a:t>
            </a:r>
          </a:p>
          <a:p>
            <a:pPr algn="ctr"/>
            <a:r>
              <a:rPr lang="en-IN" sz="2400" b="1" dirty="0">
                <a:ln>
                  <a:solidFill>
                    <a:srgbClr val="FFC000"/>
                  </a:solidFill>
                </a:ln>
                <a:solidFill>
                  <a:schemeClr val="bg1">
                    <a:lumMod val="85000"/>
                  </a:schemeClr>
                </a:solidFill>
              </a:rPr>
              <a:t>IN EDUCATION AND MULTIDISCIPLINARY RESEARCH </a:t>
            </a:r>
          </a:p>
          <a:p>
            <a:pPr algn="ctr"/>
            <a:endParaRPr lang="en-IN" sz="2000" dirty="0">
              <a:solidFill>
                <a:schemeClr val="bg1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F298333-56F0-4E41-3BF3-6A6522A3C136}"/>
              </a:ext>
            </a:extLst>
          </p:cNvPr>
          <p:cNvSpPr txBox="1"/>
          <p:nvPr/>
        </p:nvSpPr>
        <p:spPr>
          <a:xfrm>
            <a:off x="3990103" y="966507"/>
            <a:ext cx="421179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N" sz="3600" b="1" dirty="0">
                <a:ln>
                  <a:solidFill>
                    <a:schemeClr val="accent4">
                      <a:lumMod val="20000"/>
                      <a:lumOff val="80000"/>
                    </a:schemeClr>
                  </a:solidFill>
                </a:ln>
                <a:solidFill>
                  <a:schemeClr val="accent4">
                    <a:lumMod val="75000"/>
                  </a:schemeClr>
                </a:solidFill>
              </a:rPr>
              <a:t>AWARDS CEREMONY</a:t>
            </a: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57997ADA-9AA2-5F98-E23B-876D3C2DD787}"/>
              </a:ext>
            </a:extLst>
          </p:cNvPr>
          <p:cNvCxnSpPr/>
          <p:nvPr/>
        </p:nvCxnSpPr>
        <p:spPr>
          <a:xfrm>
            <a:off x="4060724" y="1612838"/>
            <a:ext cx="3972232" cy="0"/>
          </a:xfrm>
          <a:prstGeom prst="line">
            <a:avLst/>
          </a:prstGeom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sp>
        <p:nvSpPr>
          <p:cNvPr id="17" name="TextBox 16">
            <a:extLst>
              <a:ext uri="{FF2B5EF4-FFF2-40B4-BE49-F238E27FC236}">
                <a16:creationId xmlns:a16="http://schemas.microsoft.com/office/drawing/2014/main" id="{6A9CF564-1897-0178-4620-E9E35A949994}"/>
              </a:ext>
            </a:extLst>
          </p:cNvPr>
          <p:cNvSpPr txBox="1"/>
          <p:nvPr/>
        </p:nvSpPr>
        <p:spPr>
          <a:xfrm>
            <a:off x="4972623" y="3519411"/>
            <a:ext cx="256749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N" sz="2800" b="1" dirty="0">
                <a:solidFill>
                  <a:schemeClr val="bg1"/>
                </a:solidFill>
              </a:rPr>
              <a:t>Dr. A. </a:t>
            </a:r>
            <a:r>
              <a:rPr lang="en-IN" sz="2800" b="1" dirty="0" err="1">
                <a:solidFill>
                  <a:schemeClr val="bg1"/>
                </a:solidFill>
              </a:rPr>
              <a:t>Veliappan</a:t>
            </a:r>
            <a:endParaRPr lang="en-IN" sz="2800" b="1" dirty="0">
              <a:solidFill>
                <a:schemeClr val="bg1"/>
              </a:solidFill>
            </a:endParaRPr>
          </a:p>
        </p:txBody>
      </p:sp>
      <p:sp>
        <p:nvSpPr>
          <p:cNvPr id="20" name="Rectangle: Rounded Corners 19">
            <a:extLst>
              <a:ext uri="{FF2B5EF4-FFF2-40B4-BE49-F238E27FC236}">
                <a16:creationId xmlns:a16="http://schemas.microsoft.com/office/drawing/2014/main" id="{634D320B-6451-0069-315D-24F238817836}"/>
              </a:ext>
            </a:extLst>
          </p:cNvPr>
          <p:cNvSpPr/>
          <p:nvPr/>
        </p:nvSpPr>
        <p:spPr>
          <a:xfrm>
            <a:off x="3647769" y="5604245"/>
            <a:ext cx="5004618" cy="523220"/>
          </a:xfrm>
          <a:prstGeom prst="roundRect">
            <a:avLst>
              <a:gd name="adj" fmla="val 46900"/>
            </a:avLst>
          </a:prstGeom>
          <a:solidFill>
            <a:schemeClr val="accent4">
              <a:lumMod val="75000"/>
            </a:schemeClr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2400" b="1" dirty="0">
                <a:solidFill>
                  <a:schemeClr val="tx1"/>
                </a:solidFill>
              </a:rPr>
              <a:t>Excellent Academician Award </a:t>
            </a:r>
            <a:endParaRPr lang="en-IN" sz="2400" dirty="0">
              <a:solidFill>
                <a:schemeClr val="tx1"/>
              </a:solidFill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EA1F1887-6BBE-1A1E-CA05-A5F7620B9793}"/>
              </a:ext>
            </a:extLst>
          </p:cNvPr>
          <p:cNvSpPr txBox="1"/>
          <p:nvPr/>
        </p:nvSpPr>
        <p:spPr>
          <a:xfrm>
            <a:off x="4365018" y="3972166"/>
            <a:ext cx="3927742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IN" b="1" dirty="0">
                <a:solidFill>
                  <a:schemeClr val="bg1"/>
                </a:solidFill>
              </a:rPr>
              <a:t>Head of the Department</a:t>
            </a:r>
          </a:p>
          <a:p>
            <a:pPr algn="ctr"/>
            <a:r>
              <a:rPr lang="en-IN" b="1" dirty="0">
                <a:solidFill>
                  <a:schemeClr val="bg1"/>
                </a:solidFill>
              </a:rPr>
              <a:t>Department of Education</a:t>
            </a:r>
          </a:p>
          <a:p>
            <a:pPr algn="ctr"/>
            <a:r>
              <a:rPr lang="en-IN" b="1" dirty="0" err="1">
                <a:solidFill>
                  <a:schemeClr val="bg1"/>
                </a:solidFill>
              </a:rPr>
              <a:t>Manonmaniam</a:t>
            </a:r>
            <a:r>
              <a:rPr lang="en-IN" b="1" dirty="0">
                <a:solidFill>
                  <a:schemeClr val="bg1"/>
                </a:solidFill>
              </a:rPr>
              <a:t> </a:t>
            </a:r>
            <a:r>
              <a:rPr lang="en-IN" b="1" dirty="0" err="1">
                <a:solidFill>
                  <a:schemeClr val="bg1"/>
                </a:solidFill>
              </a:rPr>
              <a:t>Sundaranar</a:t>
            </a:r>
            <a:r>
              <a:rPr lang="en-IN" b="1" dirty="0">
                <a:solidFill>
                  <a:schemeClr val="bg1"/>
                </a:solidFill>
              </a:rPr>
              <a:t> University</a:t>
            </a:r>
          </a:p>
          <a:p>
            <a:pPr algn="ctr"/>
            <a:r>
              <a:rPr lang="en-IN" b="1" dirty="0">
                <a:solidFill>
                  <a:schemeClr val="bg1"/>
                </a:solidFill>
              </a:rPr>
              <a:t>Tirunelveli, </a:t>
            </a:r>
            <a:r>
              <a:rPr lang="en-IN" b="1" dirty="0" err="1">
                <a:solidFill>
                  <a:schemeClr val="bg1"/>
                </a:solidFill>
              </a:rPr>
              <a:t>Tamilnadu</a:t>
            </a:r>
            <a:r>
              <a:rPr lang="en-IN" b="1" dirty="0">
                <a:solidFill>
                  <a:schemeClr val="bg1"/>
                </a:solidFill>
              </a:rPr>
              <a:t>, India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5F30333-F559-1740-3843-74F8D4D7D9F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9291" y="1664594"/>
            <a:ext cx="2133600" cy="1948489"/>
          </a:xfrm>
          <a:prstGeom prst="ellipse">
            <a:avLst/>
          </a:prstGeom>
          <a:ln w="9525" cap="rnd">
            <a:solidFill>
              <a:schemeClr val="accent4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149571330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CCAD78ED-6039-ECDA-B3F7-BE4A1F6ACF5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9F042E3C-86C1-79CE-0BC6-ACE5880E8D2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53315"/>
            <a:ext cx="12192000" cy="5704683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AAB6CDAA-4843-C31E-AAE7-6473DF866B46}"/>
              </a:ext>
            </a:extLst>
          </p:cNvPr>
          <p:cNvSpPr txBox="1"/>
          <p:nvPr/>
        </p:nvSpPr>
        <p:spPr>
          <a:xfrm>
            <a:off x="2446557" y="137652"/>
            <a:ext cx="7689349" cy="113877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IN" sz="2400" b="1" dirty="0">
                <a:ln>
                  <a:solidFill>
                    <a:srgbClr val="FFC000"/>
                  </a:solidFill>
                </a:ln>
                <a:solidFill>
                  <a:schemeClr val="bg1">
                    <a:lumMod val="85000"/>
                  </a:schemeClr>
                </a:solidFill>
              </a:rPr>
              <a:t>INTERNATIONAL CONFERENCE ON INNOVATIVE PATHWAYS </a:t>
            </a:r>
          </a:p>
          <a:p>
            <a:pPr algn="ctr"/>
            <a:r>
              <a:rPr lang="en-IN" sz="2400" b="1" dirty="0">
                <a:ln>
                  <a:solidFill>
                    <a:srgbClr val="FFC000"/>
                  </a:solidFill>
                </a:ln>
                <a:solidFill>
                  <a:schemeClr val="bg1">
                    <a:lumMod val="85000"/>
                  </a:schemeClr>
                </a:solidFill>
              </a:rPr>
              <a:t>IN EDUCATION AND MULTIDISCIPLINARY RESEARCH </a:t>
            </a:r>
          </a:p>
          <a:p>
            <a:pPr algn="ctr"/>
            <a:endParaRPr lang="en-IN" sz="2000" dirty="0">
              <a:solidFill>
                <a:schemeClr val="bg1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2EEBEB9-313B-5D2B-DB87-EBD8A205A94E}"/>
              </a:ext>
            </a:extLst>
          </p:cNvPr>
          <p:cNvSpPr txBox="1"/>
          <p:nvPr/>
        </p:nvSpPr>
        <p:spPr>
          <a:xfrm>
            <a:off x="3990103" y="966507"/>
            <a:ext cx="421179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N" sz="3600" b="1" dirty="0">
                <a:ln>
                  <a:solidFill>
                    <a:schemeClr val="accent4">
                      <a:lumMod val="20000"/>
                      <a:lumOff val="80000"/>
                    </a:schemeClr>
                  </a:solidFill>
                </a:ln>
                <a:solidFill>
                  <a:schemeClr val="accent4">
                    <a:lumMod val="75000"/>
                  </a:schemeClr>
                </a:solidFill>
              </a:rPr>
              <a:t>AWARDS CEREMONY</a:t>
            </a: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3CA24E95-C784-D9B6-D53E-CAD0FA69055B}"/>
              </a:ext>
            </a:extLst>
          </p:cNvPr>
          <p:cNvCxnSpPr/>
          <p:nvPr/>
        </p:nvCxnSpPr>
        <p:spPr>
          <a:xfrm>
            <a:off x="4060724" y="1612838"/>
            <a:ext cx="3972232" cy="0"/>
          </a:xfrm>
          <a:prstGeom prst="line">
            <a:avLst/>
          </a:prstGeom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sp>
        <p:nvSpPr>
          <p:cNvPr id="17" name="TextBox 16">
            <a:extLst>
              <a:ext uri="{FF2B5EF4-FFF2-40B4-BE49-F238E27FC236}">
                <a16:creationId xmlns:a16="http://schemas.microsoft.com/office/drawing/2014/main" id="{56943E0E-7F6C-37F2-7000-E34851DE483A}"/>
              </a:ext>
            </a:extLst>
          </p:cNvPr>
          <p:cNvSpPr txBox="1"/>
          <p:nvPr/>
        </p:nvSpPr>
        <p:spPr>
          <a:xfrm>
            <a:off x="4323687" y="3558739"/>
            <a:ext cx="369331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N" sz="2800" b="1" dirty="0">
                <a:solidFill>
                  <a:schemeClr val="bg1"/>
                </a:solidFill>
              </a:rPr>
              <a:t>Dr. </a:t>
            </a:r>
            <a:r>
              <a:rPr lang="en-IN" sz="2800" b="1" dirty="0" err="1">
                <a:solidFill>
                  <a:schemeClr val="bg1"/>
                </a:solidFill>
              </a:rPr>
              <a:t>Jureerat</a:t>
            </a:r>
            <a:r>
              <a:rPr lang="en-IN" sz="2800" b="1" dirty="0">
                <a:solidFill>
                  <a:schemeClr val="bg1"/>
                </a:solidFill>
              </a:rPr>
              <a:t> </a:t>
            </a:r>
            <a:r>
              <a:rPr lang="en-IN" sz="2800" b="1" dirty="0" err="1">
                <a:solidFill>
                  <a:schemeClr val="bg1"/>
                </a:solidFill>
              </a:rPr>
              <a:t>Kijsomporn</a:t>
            </a:r>
            <a:endParaRPr lang="en-IN" sz="2800" b="1" dirty="0">
              <a:solidFill>
                <a:schemeClr val="bg1"/>
              </a:solidFill>
            </a:endParaRPr>
          </a:p>
        </p:txBody>
      </p:sp>
      <p:sp>
        <p:nvSpPr>
          <p:cNvPr id="20" name="Rectangle: Rounded Corners 19">
            <a:extLst>
              <a:ext uri="{FF2B5EF4-FFF2-40B4-BE49-F238E27FC236}">
                <a16:creationId xmlns:a16="http://schemas.microsoft.com/office/drawing/2014/main" id="{AD4C16D9-2C99-5D63-CF75-C984311EF839}"/>
              </a:ext>
            </a:extLst>
          </p:cNvPr>
          <p:cNvSpPr/>
          <p:nvPr/>
        </p:nvSpPr>
        <p:spPr>
          <a:xfrm>
            <a:off x="3647769" y="5604245"/>
            <a:ext cx="5004618" cy="523220"/>
          </a:xfrm>
          <a:prstGeom prst="roundRect">
            <a:avLst>
              <a:gd name="adj" fmla="val 46900"/>
            </a:avLst>
          </a:prstGeom>
          <a:solidFill>
            <a:schemeClr val="accent4">
              <a:lumMod val="75000"/>
            </a:schemeClr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2400" b="1" dirty="0">
                <a:solidFill>
                  <a:schemeClr val="tx1"/>
                </a:solidFill>
              </a:rPr>
              <a:t>Outstanding Researcher Award </a:t>
            </a:r>
            <a:endParaRPr lang="en-IN" sz="2400" dirty="0">
              <a:solidFill>
                <a:schemeClr val="tx1"/>
              </a:solidFill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DB3DEB25-D712-DAD2-2A8E-98988780EAC1}"/>
              </a:ext>
            </a:extLst>
          </p:cNvPr>
          <p:cNvSpPr txBox="1"/>
          <p:nvPr/>
        </p:nvSpPr>
        <p:spPr>
          <a:xfrm>
            <a:off x="4523904" y="3972166"/>
            <a:ext cx="320318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IN" b="1" dirty="0">
                <a:solidFill>
                  <a:schemeClr val="bg1"/>
                </a:solidFill>
              </a:rPr>
              <a:t>Lecturer</a:t>
            </a:r>
          </a:p>
          <a:p>
            <a:pPr algn="ctr"/>
            <a:r>
              <a:rPr lang="en-IN" b="1" dirty="0">
                <a:solidFill>
                  <a:schemeClr val="bg1"/>
                </a:solidFill>
              </a:rPr>
              <a:t>Faculty of Nursing</a:t>
            </a:r>
          </a:p>
          <a:p>
            <a:pPr algn="ctr"/>
            <a:r>
              <a:rPr lang="en-IN" b="1" dirty="0">
                <a:solidFill>
                  <a:schemeClr val="bg1"/>
                </a:solidFill>
              </a:rPr>
              <a:t>Shinawatra University, Thailand</a:t>
            </a:r>
          </a:p>
        </p:txBody>
      </p:sp>
      <p:pic>
        <p:nvPicPr>
          <p:cNvPr id="2" name="image6.png">
            <a:extLst>
              <a:ext uri="{FF2B5EF4-FFF2-40B4-BE49-F238E27FC236}">
                <a16:creationId xmlns:a16="http://schemas.microsoft.com/office/drawing/2014/main" id="{553FC8B2-2C37-66A7-4791-C37F1F96CFD0}"/>
              </a:ext>
            </a:extLst>
          </p:cNvPr>
          <p:cNvPicPr/>
          <p:nvPr/>
        </p:nvPicPr>
        <p:blipFill>
          <a:blip r:embed="rId4"/>
          <a:srcRect/>
          <a:stretch>
            <a:fillRect/>
          </a:stretch>
        </p:blipFill>
        <p:spPr>
          <a:xfrm>
            <a:off x="5024284" y="1731463"/>
            <a:ext cx="2251587" cy="1877078"/>
          </a:xfrm>
          <a:prstGeom prst="ellipse">
            <a:avLst/>
          </a:prstGeom>
          <a:ln w="9525" cap="rnd">
            <a:solidFill>
              <a:srgbClr val="FFC000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407019009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0D173E40-4D38-AD01-D24B-E99CCF53270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52C46743-2105-3088-3427-03366025E2C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53315"/>
            <a:ext cx="12192000" cy="5704683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2BE1AEC4-04BE-7350-6C7C-DC10A99F3A3B}"/>
              </a:ext>
            </a:extLst>
          </p:cNvPr>
          <p:cNvSpPr txBox="1"/>
          <p:nvPr/>
        </p:nvSpPr>
        <p:spPr>
          <a:xfrm>
            <a:off x="2446557" y="137652"/>
            <a:ext cx="7689349" cy="113877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IN" sz="2400" b="1" dirty="0">
                <a:ln>
                  <a:solidFill>
                    <a:srgbClr val="FFC000"/>
                  </a:solidFill>
                </a:ln>
                <a:solidFill>
                  <a:schemeClr val="bg1">
                    <a:lumMod val="85000"/>
                  </a:schemeClr>
                </a:solidFill>
              </a:rPr>
              <a:t>INTERNATIONAL CONFERENCE ON INNOVATIVE PATHWAYS </a:t>
            </a:r>
          </a:p>
          <a:p>
            <a:pPr algn="ctr"/>
            <a:r>
              <a:rPr lang="en-IN" sz="2400" b="1" dirty="0">
                <a:ln>
                  <a:solidFill>
                    <a:srgbClr val="FFC000"/>
                  </a:solidFill>
                </a:ln>
                <a:solidFill>
                  <a:schemeClr val="bg1">
                    <a:lumMod val="85000"/>
                  </a:schemeClr>
                </a:solidFill>
              </a:rPr>
              <a:t>IN EDUCATION AND MULTIDISCIPLINARY RESEARCH </a:t>
            </a:r>
          </a:p>
          <a:p>
            <a:pPr algn="ctr"/>
            <a:endParaRPr lang="en-IN" sz="2000" dirty="0">
              <a:solidFill>
                <a:schemeClr val="bg1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7405E1F-F72F-8670-633B-922DE5E54475}"/>
              </a:ext>
            </a:extLst>
          </p:cNvPr>
          <p:cNvSpPr txBox="1"/>
          <p:nvPr/>
        </p:nvSpPr>
        <p:spPr>
          <a:xfrm>
            <a:off x="3990103" y="966507"/>
            <a:ext cx="421179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N" sz="3600" b="1" dirty="0">
                <a:ln>
                  <a:solidFill>
                    <a:schemeClr val="accent4">
                      <a:lumMod val="20000"/>
                      <a:lumOff val="80000"/>
                    </a:schemeClr>
                  </a:solidFill>
                </a:ln>
                <a:solidFill>
                  <a:schemeClr val="accent4">
                    <a:lumMod val="75000"/>
                  </a:schemeClr>
                </a:solidFill>
              </a:rPr>
              <a:t>AWARDS CEREMONY</a:t>
            </a: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58BEB846-6926-074F-4A8B-600421939F31}"/>
              </a:ext>
            </a:extLst>
          </p:cNvPr>
          <p:cNvCxnSpPr/>
          <p:nvPr/>
        </p:nvCxnSpPr>
        <p:spPr>
          <a:xfrm>
            <a:off x="4060724" y="1612838"/>
            <a:ext cx="3972232" cy="0"/>
          </a:xfrm>
          <a:prstGeom prst="line">
            <a:avLst/>
          </a:prstGeom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sp>
        <p:nvSpPr>
          <p:cNvPr id="17" name="TextBox 16">
            <a:extLst>
              <a:ext uri="{FF2B5EF4-FFF2-40B4-BE49-F238E27FC236}">
                <a16:creationId xmlns:a16="http://schemas.microsoft.com/office/drawing/2014/main" id="{68C188AC-6635-4C24-7684-9837992355D5}"/>
              </a:ext>
            </a:extLst>
          </p:cNvPr>
          <p:cNvSpPr txBox="1"/>
          <p:nvPr/>
        </p:nvSpPr>
        <p:spPr>
          <a:xfrm>
            <a:off x="5100437" y="3539075"/>
            <a:ext cx="219079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N" sz="2800" b="1" dirty="0">
                <a:solidFill>
                  <a:schemeClr val="bg1"/>
                </a:solidFill>
              </a:rPr>
              <a:t>Dr. B. Kannan</a:t>
            </a:r>
          </a:p>
        </p:txBody>
      </p:sp>
      <p:sp>
        <p:nvSpPr>
          <p:cNvPr id="20" name="Rectangle: Rounded Corners 19">
            <a:extLst>
              <a:ext uri="{FF2B5EF4-FFF2-40B4-BE49-F238E27FC236}">
                <a16:creationId xmlns:a16="http://schemas.microsoft.com/office/drawing/2014/main" id="{D35CC8A2-81F9-870C-3B72-FE43354DE682}"/>
              </a:ext>
            </a:extLst>
          </p:cNvPr>
          <p:cNvSpPr/>
          <p:nvPr/>
        </p:nvSpPr>
        <p:spPr>
          <a:xfrm>
            <a:off x="3647769" y="5604245"/>
            <a:ext cx="5004618" cy="523220"/>
          </a:xfrm>
          <a:prstGeom prst="roundRect">
            <a:avLst>
              <a:gd name="adj" fmla="val 46900"/>
            </a:avLst>
          </a:prstGeom>
          <a:solidFill>
            <a:schemeClr val="accent4">
              <a:lumMod val="75000"/>
            </a:schemeClr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2400" b="1" dirty="0">
                <a:solidFill>
                  <a:schemeClr val="tx1"/>
                </a:solidFill>
              </a:rPr>
              <a:t>Excellent Educator Award </a:t>
            </a:r>
            <a:endParaRPr lang="en-IN" sz="2400" dirty="0">
              <a:solidFill>
                <a:schemeClr val="tx1"/>
              </a:solidFill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F1FB2E56-0739-6ADE-ACDA-A6318849816F}"/>
              </a:ext>
            </a:extLst>
          </p:cNvPr>
          <p:cNvSpPr txBox="1"/>
          <p:nvPr/>
        </p:nvSpPr>
        <p:spPr>
          <a:xfrm>
            <a:off x="4676292" y="3972166"/>
            <a:ext cx="2898421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IN" sz="1600" b="1" dirty="0">
                <a:solidFill>
                  <a:schemeClr val="bg1"/>
                </a:solidFill>
              </a:rPr>
              <a:t>Assistant Professor</a:t>
            </a:r>
          </a:p>
          <a:p>
            <a:pPr algn="ctr"/>
            <a:r>
              <a:rPr lang="en-IN" sz="1600" b="1" dirty="0">
                <a:solidFill>
                  <a:schemeClr val="bg1"/>
                </a:solidFill>
              </a:rPr>
              <a:t>Centre for Educational Research</a:t>
            </a:r>
          </a:p>
          <a:p>
            <a:pPr algn="ctr"/>
            <a:r>
              <a:rPr lang="en-IN" sz="1600" b="1" dirty="0">
                <a:solidFill>
                  <a:schemeClr val="bg1"/>
                </a:solidFill>
              </a:rPr>
              <a:t>Madurai Kamaraj University </a:t>
            </a:r>
          </a:p>
          <a:p>
            <a:pPr algn="ctr"/>
            <a:r>
              <a:rPr lang="en-IN" sz="1600" b="1" dirty="0">
                <a:solidFill>
                  <a:schemeClr val="bg1"/>
                </a:solidFill>
              </a:rPr>
              <a:t>Madurai, Tamil Nadu, India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25D4D8F-9BA7-C38A-BFA2-10C6717B38A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8361" y="1684613"/>
            <a:ext cx="2133598" cy="1943665"/>
          </a:xfrm>
          <a:prstGeom prst="ellipse">
            <a:avLst/>
          </a:prstGeom>
          <a:ln w="9525" cap="rnd">
            <a:solidFill>
              <a:schemeClr val="accent4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97497770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C5365B85-0191-6343-C37F-09644739747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53315"/>
            <a:ext cx="12192000" cy="5704683"/>
          </a:xfrm>
          <a:prstGeom prst="rect">
            <a:avLst/>
          </a:prstGeom>
        </p:spPr>
      </p:pic>
      <p:pic>
        <p:nvPicPr>
          <p:cNvPr id="5" name="image4.png">
            <a:extLst>
              <a:ext uri="{FF2B5EF4-FFF2-40B4-BE49-F238E27FC236}">
                <a16:creationId xmlns:a16="http://schemas.microsoft.com/office/drawing/2014/main" id="{9AFE7E21-F7DA-A4B0-A64D-790131015015}"/>
              </a:ext>
            </a:extLst>
          </p:cNvPr>
          <p:cNvPicPr/>
          <p:nvPr/>
        </p:nvPicPr>
        <p:blipFill>
          <a:blip r:embed="rId4"/>
          <a:srcRect/>
          <a:stretch>
            <a:fillRect/>
          </a:stretch>
        </p:blipFill>
        <p:spPr>
          <a:xfrm>
            <a:off x="4886633" y="1681661"/>
            <a:ext cx="2251587" cy="1877619"/>
          </a:xfrm>
          <a:prstGeom prst="ellipse">
            <a:avLst/>
          </a:prstGeom>
          <a:ln w="9525" cap="rnd">
            <a:solidFill>
              <a:schemeClr val="accent4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3D53331A-D43B-F32D-578D-58D8507FB3FD}"/>
              </a:ext>
            </a:extLst>
          </p:cNvPr>
          <p:cNvSpPr txBox="1"/>
          <p:nvPr/>
        </p:nvSpPr>
        <p:spPr>
          <a:xfrm>
            <a:off x="2446557" y="137652"/>
            <a:ext cx="7689349" cy="113877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IN" sz="2400" b="1" dirty="0">
                <a:ln>
                  <a:solidFill>
                    <a:srgbClr val="FFC000"/>
                  </a:solidFill>
                </a:ln>
                <a:solidFill>
                  <a:schemeClr val="bg1">
                    <a:lumMod val="85000"/>
                  </a:schemeClr>
                </a:solidFill>
              </a:rPr>
              <a:t>INTERNATIONAL CONFERENCE ON INNOVATIVE PATHWAYS </a:t>
            </a:r>
          </a:p>
          <a:p>
            <a:pPr algn="ctr"/>
            <a:r>
              <a:rPr lang="en-IN" sz="2400" b="1" dirty="0">
                <a:ln>
                  <a:solidFill>
                    <a:srgbClr val="FFC000"/>
                  </a:solidFill>
                </a:ln>
                <a:solidFill>
                  <a:schemeClr val="bg1">
                    <a:lumMod val="85000"/>
                  </a:schemeClr>
                </a:solidFill>
              </a:rPr>
              <a:t>IN EDUCATION AND MULTIDISCIPLINARY RESEARCH </a:t>
            </a:r>
          </a:p>
          <a:p>
            <a:pPr algn="ctr"/>
            <a:endParaRPr lang="en-IN" sz="2000" dirty="0">
              <a:solidFill>
                <a:schemeClr val="bg1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1E03409-E0E2-1E43-1428-105DED5093CF}"/>
              </a:ext>
            </a:extLst>
          </p:cNvPr>
          <p:cNvSpPr txBox="1"/>
          <p:nvPr/>
        </p:nvSpPr>
        <p:spPr>
          <a:xfrm>
            <a:off x="3990103" y="966507"/>
            <a:ext cx="421179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N" sz="3600" b="1" dirty="0">
                <a:ln>
                  <a:solidFill>
                    <a:schemeClr val="accent4">
                      <a:lumMod val="20000"/>
                      <a:lumOff val="80000"/>
                    </a:schemeClr>
                  </a:solidFill>
                </a:ln>
                <a:solidFill>
                  <a:schemeClr val="accent4">
                    <a:lumMod val="75000"/>
                  </a:schemeClr>
                </a:solidFill>
              </a:rPr>
              <a:t>AWARDS CEREMONY</a:t>
            </a: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2488F5CC-2C42-7EA0-EC82-D51AB02F67D7}"/>
              </a:ext>
            </a:extLst>
          </p:cNvPr>
          <p:cNvCxnSpPr/>
          <p:nvPr/>
        </p:nvCxnSpPr>
        <p:spPr>
          <a:xfrm>
            <a:off x="4060724" y="1612838"/>
            <a:ext cx="3972232" cy="0"/>
          </a:xfrm>
          <a:prstGeom prst="line">
            <a:avLst/>
          </a:prstGeom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sp>
        <p:nvSpPr>
          <p:cNvPr id="17" name="TextBox 16">
            <a:extLst>
              <a:ext uri="{FF2B5EF4-FFF2-40B4-BE49-F238E27FC236}">
                <a16:creationId xmlns:a16="http://schemas.microsoft.com/office/drawing/2014/main" id="{BEC335D4-7332-1504-7FE2-8F722E4980EA}"/>
              </a:ext>
            </a:extLst>
          </p:cNvPr>
          <p:cNvSpPr txBox="1"/>
          <p:nvPr/>
        </p:nvSpPr>
        <p:spPr>
          <a:xfrm>
            <a:off x="4323687" y="3558739"/>
            <a:ext cx="357020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N" sz="2800" b="1" dirty="0">
                <a:solidFill>
                  <a:schemeClr val="bg1"/>
                </a:solidFill>
              </a:rPr>
              <a:t>Dr. Pradit </a:t>
            </a:r>
            <a:r>
              <a:rPr lang="en-IN" sz="2800" b="1" dirty="0" err="1">
                <a:solidFill>
                  <a:schemeClr val="bg1"/>
                </a:solidFill>
              </a:rPr>
              <a:t>Songsangyos</a:t>
            </a:r>
            <a:endParaRPr lang="en-IN" sz="2800" b="1" dirty="0">
              <a:solidFill>
                <a:schemeClr val="bg1"/>
              </a:solidFill>
            </a:endParaRPr>
          </a:p>
        </p:txBody>
      </p:sp>
      <p:sp>
        <p:nvSpPr>
          <p:cNvPr id="20" name="Rectangle: Rounded Corners 19">
            <a:extLst>
              <a:ext uri="{FF2B5EF4-FFF2-40B4-BE49-F238E27FC236}">
                <a16:creationId xmlns:a16="http://schemas.microsoft.com/office/drawing/2014/main" id="{46225E97-07B4-0EA7-8DE4-0B4DF16E6739}"/>
              </a:ext>
            </a:extLst>
          </p:cNvPr>
          <p:cNvSpPr/>
          <p:nvPr/>
        </p:nvSpPr>
        <p:spPr>
          <a:xfrm>
            <a:off x="3647769" y="5604245"/>
            <a:ext cx="5004618" cy="523220"/>
          </a:xfrm>
          <a:prstGeom prst="roundRect">
            <a:avLst>
              <a:gd name="adj" fmla="val 46900"/>
            </a:avLst>
          </a:prstGeom>
          <a:solidFill>
            <a:schemeClr val="accent4">
              <a:lumMod val="75000"/>
            </a:schemeClr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2400" b="1" dirty="0">
                <a:solidFill>
                  <a:schemeClr val="tx1"/>
                </a:solidFill>
              </a:rPr>
              <a:t>Outstanding Researcher Award </a:t>
            </a:r>
            <a:endParaRPr lang="en-IN" sz="2400" dirty="0">
              <a:solidFill>
                <a:schemeClr val="tx1"/>
              </a:solidFill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E34676D6-29FE-226D-1EA5-EE5D2457679E}"/>
              </a:ext>
            </a:extLst>
          </p:cNvPr>
          <p:cNvSpPr txBox="1"/>
          <p:nvPr/>
        </p:nvSpPr>
        <p:spPr>
          <a:xfrm>
            <a:off x="4514072" y="3952502"/>
            <a:ext cx="320318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IN" b="1" dirty="0">
                <a:solidFill>
                  <a:schemeClr val="bg1"/>
                </a:solidFill>
              </a:rPr>
              <a:t>Assistant Professor</a:t>
            </a:r>
          </a:p>
          <a:p>
            <a:pPr algn="ctr"/>
            <a:r>
              <a:rPr lang="en-IN" b="1" dirty="0">
                <a:solidFill>
                  <a:schemeClr val="bg1"/>
                </a:solidFill>
              </a:rPr>
              <a:t>Faculty of Engineering</a:t>
            </a:r>
          </a:p>
          <a:p>
            <a:pPr algn="ctr"/>
            <a:r>
              <a:rPr lang="en-IN" b="1" dirty="0">
                <a:solidFill>
                  <a:schemeClr val="bg1"/>
                </a:solidFill>
              </a:rPr>
              <a:t>Shinawatra University, Thailand</a:t>
            </a:r>
          </a:p>
        </p:txBody>
      </p:sp>
    </p:spTree>
    <p:extLst>
      <p:ext uri="{BB962C8B-B14F-4D97-AF65-F5344CB8AC3E}">
        <p14:creationId xmlns:p14="http://schemas.microsoft.com/office/powerpoint/2010/main" val="30643159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E877B137-65E1-7C80-4C13-1F2FA591BA9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F93776A8-64A4-7C24-2D87-3D2564F48CF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53315"/>
            <a:ext cx="12192000" cy="5704683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A2938ACE-4C52-99F1-C960-B5B693790759}"/>
              </a:ext>
            </a:extLst>
          </p:cNvPr>
          <p:cNvSpPr txBox="1"/>
          <p:nvPr/>
        </p:nvSpPr>
        <p:spPr>
          <a:xfrm>
            <a:off x="2446557" y="137652"/>
            <a:ext cx="7689349" cy="113877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IN" sz="2400" b="1" dirty="0">
                <a:ln>
                  <a:solidFill>
                    <a:srgbClr val="FFC000"/>
                  </a:solidFill>
                </a:ln>
                <a:solidFill>
                  <a:schemeClr val="bg1">
                    <a:lumMod val="85000"/>
                  </a:schemeClr>
                </a:solidFill>
              </a:rPr>
              <a:t>INTERNATIONAL CONFERENCE ON INNOVATIVE PATHWAYS </a:t>
            </a:r>
          </a:p>
          <a:p>
            <a:pPr algn="ctr"/>
            <a:r>
              <a:rPr lang="en-IN" sz="2400" b="1" dirty="0">
                <a:ln>
                  <a:solidFill>
                    <a:srgbClr val="FFC000"/>
                  </a:solidFill>
                </a:ln>
                <a:solidFill>
                  <a:schemeClr val="bg1">
                    <a:lumMod val="85000"/>
                  </a:schemeClr>
                </a:solidFill>
              </a:rPr>
              <a:t>IN EDUCATION AND MULTIDISCIPLINARY RESEARCH </a:t>
            </a:r>
          </a:p>
          <a:p>
            <a:pPr algn="ctr"/>
            <a:endParaRPr lang="en-IN" sz="2000" dirty="0">
              <a:solidFill>
                <a:schemeClr val="bg1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5719F4C-4DF7-B18E-1B8E-E37107102EAA}"/>
              </a:ext>
            </a:extLst>
          </p:cNvPr>
          <p:cNvSpPr txBox="1"/>
          <p:nvPr/>
        </p:nvSpPr>
        <p:spPr>
          <a:xfrm>
            <a:off x="3990103" y="966507"/>
            <a:ext cx="421179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N" sz="3600" b="1" dirty="0">
                <a:ln>
                  <a:solidFill>
                    <a:schemeClr val="accent4">
                      <a:lumMod val="20000"/>
                      <a:lumOff val="80000"/>
                    </a:schemeClr>
                  </a:solidFill>
                </a:ln>
                <a:solidFill>
                  <a:schemeClr val="accent4">
                    <a:lumMod val="75000"/>
                  </a:schemeClr>
                </a:solidFill>
              </a:rPr>
              <a:t>AWARDS CEREMONY</a:t>
            </a: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803471CF-2BAF-FD73-B5FA-618846F9F3FB}"/>
              </a:ext>
            </a:extLst>
          </p:cNvPr>
          <p:cNvCxnSpPr/>
          <p:nvPr/>
        </p:nvCxnSpPr>
        <p:spPr>
          <a:xfrm>
            <a:off x="4060724" y="1612838"/>
            <a:ext cx="3972232" cy="0"/>
          </a:xfrm>
          <a:prstGeom prst="line">
            <a:avLst/>
          </a:prstGeom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sp>
        <p:nvSpPr>
          <p:cNvPr id="17" name="TextBox 16">
            <a:extLst>
              <a:ext uri="{FF2B5EF4-FFF2-40B4-BE49-F238E27FC236}">
                <a16:creationId xmlns:a16="http://schemas.microsoft.com/office/drawing/2014/main" id="{F9D7921E-300D-F910-EA48-869863DFC4EF}"/>
              </a:ext>
            </a:extLst>
          </p:cNvPr>
          <p:cNvSpPr txBox="1"/>
          <p:nvPr/>
        </p:nvSpPr>
        <p:spPr>
          <a:xfrm>
            <a:off x="5423053" y="3605546"/>
            <a:ext cx="159870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N" sz="2400" b="1" dirty="0">
                <a:solidFill>
                  <a:schemeClr val="bg1"/>
                </a:solidFill>
              </a:rPr>
              <a:t>Dr. S. Lenin</a:t>
            </a:r>
          </a:p>
        </p:txBody>
      </p:sp>
      <p:sp>
        <p:nvSpPr>
          <p:cNvPr id="20" name="Rectangle: Rounded Corners 19">
            <a:extLst>
              <a:ext uri="{FF2B5EF4-FFF2-40B4-BE49-F238E27FC236}">
                <a16:creationId xmlns:a16="http://schemas.microsoft.com/office/drawing/2014/main" id="{C01C5D29-F966-58AA-C4BC-028ACE45DEE9}"/>
              </a:ext>
            </a:extLst>
          </p:cNvPr>
          <p:cNvSpPr/>
          <p:nvPr/>
        </p:nvSpPr>
        <p:spPr>
          <a:xfrm>
            <a:off x="3647769" y="5604245"/>
            <a:ext cx="5004618" cy="523220"/>
          </a:xfrm>
          <a:prstGeom prst="roundRect">
            <a:avLst>
              <a:gd name="adj" fmla="val 46900"/>
            </a:avLst>
          </a:prstGeom>
          <a:solidFill>
            <a:schemeClr val="accent4">
              <a:lumMod val="75000"/>
            </a:schemeClr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2400" b="1" dirty="0">
                <a:solidFill>
                  <a:schemeClr val="tx1"/>
                </a:solidFill>
              </a:rPr>
              <a:t>Outstanding Researcher Award </a:t>
            </a:r>
            <a:endParaRPr lang="en-IN" sz="2400" dirty="0">
              <a:solidFill>
                <a:schemeClr val="tx1"/>
              </a:solidFill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3331B0DD-DC6F-5EB9-5754-132387C94F4F}"/>
              </a:ext>
            </a:extLst>
          </p:cNvPr>
          <p:cNvSpPr txBox="1"/>
          <p:nvPr/>
        </p:nvSpPr>
        <p:spPr>
          <a:xfrm>
            <a:off x="4108033" y="3972166"/>
            <a:ext cx="4034951" cy="8617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IN" sz="1600" b="1" dirty="0">
                <a:solidFill>
                  <a:schemeClr val="bg1"/>
                </a:solidFill>
              </a:rPr>
              <a:t>Assistant Professor, Department of Education</a:t>
            </a:r>
          </a:p>
          <a:p>
            <a:pPr algn="ctr"/>
            <a:r>
              <a:rPr lang="en-IN" sz="1600" b="1" dirty="0" err="1">
                <a:solidFill>
                  <a:schemeClr val="bg1"/>
                </a:solidFill>
              </a:rPr>
              <a:t>Manonmaniam</a:t>
            </a:r>
            <a:r>
              <a:rPr lang="en-IN" sz="1600" b="1" dirty="0">
                <a:solidFill>
                  <a:schemeClr val="bg1"/>
                </a:solidFill>
              </a:rPr>
              <a:t> </a:t>
            </a:r>
            <a:r>
              <a:rPr lang="en-IN" sz="1600" b="1" dirty="0" err="1">
                <a:solidFill>
                  <a:schemeClr val="bg1"/>
                </a:solidFill>
              </a:rPr>
              <a:t>Sundaranar</a:t>
            </a:r>
            <a:r>
              <a:rPr lang="en-IN" sz="1600" b="1" dirty="0">
                <a:solidFill>
                  <a:schemeClr val="bg1"/>
                </a:solidFill>
              </a:rPr>
              <a:t> University</a:t>
            </a:r>
          </a:p>
          <a:p>
            <a:pPr algn="ctr"/>
            <a:r>
              <a:rPr lang="en-IN" b="1">
                <a:solidFill>
                  <a:schemeClr val="bg1"/>
                </a:solidFill>
              </a:rPr>
              <a:t>Tirunelveli, </a:t>
            </a:r>
            <a:r>
              <a:rPr lang="en-IN" b="1" dirty="0">
                <a:solidFill>
                  <a:schemeClr val="bg1"/>
                </a:solidFill>
              </a:rPr>
              <a:t>Tamil Nadu, India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7E6B6A3-D62A-8788-13E4-AB8E1D99BA4E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8190" y="1663394"/>
            <a:ext cx="2133603" cy="1963889"/>
          </a:xfrm>
          <a:prstGeom prst="ellipse">
            <a:avLst/>
          </a:prstGeom>
          <a:ln w="9525" cap="rnd">
            <a:solidFill>
              <a:srgbClr val="FFC000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50973839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233</TotalTime>
  <Words>1077</Words>
  <Application>Microsoft Office PowerPoint</Application>
  <PresentationFormat>Widescreen</PresentationFormat>
  <Paragraphs>296</Paragraphs>
  <Slides>33</Slides>
  <Notes>32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33</vt:i4>
      </vt:variant>
    </vt:vector>
  </HeadingPairs>
  <TitlesOfParts>
    <vt:vector size="37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drparthiban.g@gmail.com</dc:creator>
  <cp:lastModifiedBy>drparthiban.g@gmail.com</cp:lastModifiedBy>
  <cp:revision>1</cp:revision>
  <dcterms:created xsi:type="dcterms:W3CDTF">2025-09-29T17:52:28Z</dcterms:created>
  <dcterms:modified xsi:type="dcterms:W3CDTF">2025-09-30T06:12:19Z</dcterms:modified>
</cp:coreProperties>
</file>